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8" r:id="rId2"/>
    <p:sldId id="273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9" r:id="rId11"/>
    <p:sldId id="266" r:id="rId12"/>
    <p:sldId id="267" r:id="rId13"/>
    <p:sldId id="275" r:id="rId14"/>
    <p:sldId id="279" r:id="rId15"/>
    <p:sldId id="280" r:id="rId16"/>
    <p:sldId id="281" r:id="rId17"/>
    <p:sldId id="282" r:id="rId18"/>
    <p:sldId id="283" r:id="rId19"/>
    <p:sldId id="276" r:id="rId20"/>
    <p:sldId id="284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DF7D9E-EF69-4E71-9A0F-CF26495AFE88}">
  <a:tblStyle styleId="{D0DF7D9E-EF69-4E71-9A0F-CF26495AFE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89608" autoAdjust="0"/>
  </p:normalViewPr>
  <p:slideViewPr>
    <p:cSldViewPr snapToGrid="0">
      <p:cViewPr varScale="1">
        <p:scale>
          <a:sx n="93" d="100"/>
          <a:sy n="93" d="100"/>
        </p:scale>
        <p:origin x="690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4E679C-6AA7-4541-AA20-5C3ACF7FD943}" type="doc">
      <dgm:prSet loTypeId="urn:microsoft.com/office/officeart/2005/8/layout/pList2" loCatId="picture" qsTypeId="urn:microsoft.com/office/officeart/2005/8/quickstyle/simple1" qsCatId="simple" csTypeId="urn:microsoft.com/office/officeart/2005/8/colors/colorful3" csCatId="colorful" phldr="1"/>
      <dgm:spPr/>
    </dgm:pt>
    <dgm:pt modelId="{AFC9FD4D-0447-4024-97B9-6C2C684380B0}">
      <dgm:prSet phldrT="[Texto]" custT="1"/>
      <dgm:spPr/>
      <dgm:t>
        <a:bodyPr/>
        <a:lstStyle/>
        <a:p>
          <a:r>
            <a:rPr lang="es-ES" sz="1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Oriol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r>
            <a:rPr lang="es-ES" sz="1800" dirty="0" smtClean="0"/>
            <a:t>Base de datos </a:t>
          </a:r>
        </a:p>
        <a:p>
          <a:r>
            <a:rPr lang="es-ES" sz="1800" dirty="0" smtClean="0"/>
            <a:t>Back-</a:t>
          </a:r>
          <a:r>
            <a:rPr lang="es-ES" sz="1800" dirty="0" err="1" smtClean="0"/>
            <a:t>end</a:t>
          </a:r>
          <a:endParaRPr lang="es-ES" sz="1800" dirty="0" smtClean="0"/>
        </a:p>
      </dgm:t>
    </dgm:pt>
    <dgm:pt modelId="{4D719014-CB23-4757-A556-C35C5ED832AC}" type="parTrans" cxnId="{68BF7FB1-A3C9-4797-B92B-0F12F758BDA3}">
      <dgm:prSet/>
      <dgm:spPr/>
      <dgm:t>
        <a:bodyPr/>
        <a:lstStyle/>
        <a:p>
          <a:endParaRPr lang="es-ES"/>
        </a:p>
      </dgm:t>
    </dgm:pt>
    <dgm:pt modelId="{4A8C8A93-756C-4C96-9E96-395E94ECB85A}" type="sibTrans" cxnId="{68BF7FB1-A3C9-4797-B92B-0F12F758BDA3}">
      <dgm:prSet/>
      <dgm:spPr/>
      <dgm:t>
        <a:bodyPr/>
        <a:lstStyle/>
        <a:p>
          <a:endParaRPr lang="es-ES"/>
        </a:p>
      </dgm:t>
    </dgm:pt>
    <dgm:pt modelId="{5559A2CF-D5A7-44F7-8272-A265BAFF2E54}">
      <dgm:prSet phldrT="[Texto]" custT="1"/>
      <dgm:spPr/>
      <dgm:t>
        <a:bodyPr/>
        <a:lstStyle/>
        <a:p>
          <a:r>
            <a:rPr lang="es-ES" sz="1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Luis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endParaRPr lang="es-ES" sz="1800" dirty="0"/>
        </a:p>
      </dgm:t>
    </dgm:pt>
    <dgm:pt modelId="{034EEFEB-A290-4F61-ABA2-1EAAB39A1BA8}" type="parTrans" cxnId="{B3967119-C7F8-43AC-A5F6-A89B19800853}">
      <dgm:prSet/>
      <dgm:spPr/>
      <dgm:t>
        <a:bodyPr/>
        <a:lstStyle/>
        <a:p>
          <a:endParaRPr lang="es-ES"/>
        </a:p>
      </dgm:t>
    </dgm:pt>
    <dgm:pt modelId="{65B9CF71-6B19-4C3A-8BA9-FD1B21402CFC}" type="sibTrans" cxnId="{B3967119-C7F8-43AC-A5F6-A89B19800853}">
      <dgm:prSet/>
      <dgm:spPr/>
      <dgm:t>
        <a:bodyPr/>
        <a:lstStyle/>
        <a:p>
          <a:endParaRPr lang="es-ES"/>
        </a:p>
      </dgm:t>
    </dgm:pt>
    <dgm:pt modelId="{6428C322-EA1A-49BE-AA24-65A3AB2F386B}">
      <dgm:prSet phldrT="[Texto]" custT="1"/>
      <dgm:spPr/>
      <dgm:t>
        <a:bodyPr/>
        <a:lstStyle/>
        <a:p>
          <a:r>
            <a:rPr lang="es-ES" sz="1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Carlos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endParaRPr lang="es-ES" sz="1800" dirty="0" smtClean="0"/>
        </a:p>
      </dgm:t>
    </dgm:pt>
    <dgm:pt modelId="{B912ED08-0B12-403B-9F0C-B25636CF6681}" type="parTrans" cxnId="{F04BA538-E718-4C91-9313-900936187C61}">
      <dgm:prSet/>
      <dgm:spPr/>
      <dgm:t>
        <a:bodyPr/>
        <a:lstStyle/>
        <a:p>
          <a:endParaRPr lang="es-ES"/>
        </a:p>
      </dgm:t>
    </dgm:pt>
    <dgm:pt modelId="{F69647D0-A58D-43AD-9745-42EFDD2E4354}" type="sibTrans" cxnId="{F04BA538-E718-4C91-9313-900936187C61}">
      <dgm:prSet/>
      <dgm:spPr/>
      <dgm:t>
        <a:bodyPr/>
        <a:lstStyle/>
        <a:p>
          <a:endParaRPr lang="es-ES"/>
        </a:p>
      </dgm:t>
    </dgm:pt>
    <dgm:pt modelId="{D21908C9-1F0A-49E6-B86E-995E7B3075FD}">
      <dgm:prSet phldrT="[Texto]" custT="1"/>
      <dgm:spPr/>
      <dgm:t>
        <a:bodyPr/>
        <a:lstStyle/>
        <a:p>
          <a:r>
            <a:rPr lang="es-ES" sz="1800" b="1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Jose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endParaRPr lang="es-ES" sz="1800" dirty="0" smtClean="0"/>
        </a:p>
      </dgm:t>
    </dgm:pt>
    <dgm:pt modelId="{47F8BB54-3EE3-4247-B575-EBBEEA84B646}" type="parTrans" cxnId="{EEB073E9-526E-475C-84A4-3D58D41143C7}">
      <dgm:prSet/>
      <dgm:spPr/>
      <dgm:t>
        <a:bodyPr/>
        <a:lstStyle/>
        <a:p>
          <a:endParaRPr lang="es-ES"/>
        </a:p>
      </dgm:t>
    </dgm:pt>
    <dgm:pt modelId="{F3CF8928-88AA-4EAD-83C9-C26215202148}" type="sibTrans" cxnId="{EEB073E9-526E-475C-84A4-3D58D41143C7}">
      <dgm:prSet/>
      <dgm:spPr/>
      <dgm:t>
        <a:bodyPr/>
        <a:lstStyle/>
        <a:p>
          <a:endParaRPr lang="es-ES"/>
        </a:p>
      </dgm:t>
    </dgm:pt>
    <dgm:pt modelId="{A9626179-3069-40B2-B465-CB612B615B7F}">
      <dgm:prSet phldrT="[Texto]" custT="1"/>
      <dgm:spPr/>
      <dgm:t>
        <a:bodyPr/>
        <a:lstStyle/>
        <a:p>
          <a:r>
            <a:rPr lang="es-ES" sz="1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Jessica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endParaRPr lang="es-ES" sz="1800" dirty="0" smtClean="0"/>
        </a:p>
      </dgm:t>
    </dgm:pt>
    <dgm:pt modelId="{15108769-C6D1-4D06-87AC-8928BDFA9478}" type="sibTrans" cxnId="{E40A5107-2DAC-439E-BF2F-D056A2715917}">
      <dgm:prSet/>
      <dgm:spPr/>
      <dgm:t>
        <a:bodyPr/>
        <a:lstStyle/>
        <a:p>
          <a:endParaRPr lang="es-ES"/>
        </a:p>
      </dgm:t>
    </dgm:pt>
    <dgm:pt modelId="{21F9554D-92AE-4C0F-8790-9BF1605E7F97}" type="parTrans" cxnId="{E40A5107-2DAC-439E-BF2F-D056A2715917}">
      <dgm:prSet/>
      <dgm:spPr/>
      <dgm:t>
        <a:bodyPr/>
        <a:lstStyle/>
        <a:p>
          <a:endParaRPr lang="es-ES"/>
        </a:p>
      </dgm:t>
    </dgm:pt>
    <dgm:pt modelId="{A96A4A55-82EF-4E3D-BE47-91C0B35AC21F}" type="pres">
      <dgm:prSet presAssocID="{A74E679C-6AA7-4541-AA20-5C3ACF7FD943}" presName="Name0" presStyleCnt="0">
        <dgm:presLayoutVars>
          <dgm:dir/>
          <dgm:resizeHandles val="exact"/>
        </dgm:presLayoutVars>
      </dgm:prSet>
      <dgm:spPr/>
    </dgm:pt>
    <dgm:pt modelId="{04E108FC-E6A5-4197-8D15-4120EC8FFE9D}" type="pres">
      <dgm:prSet presAssocID="{A74E679C-6AA7-4541-AA20-5C3ACF7FD943}" presName="bkgdShp" presStyleLbl="alignAccFollowNode1" presStyleIdx="0" presStyleCnt="1" custLinFactNeighborX="-1560"/>
      <dgm:spPr/>
    </dgm:pt>
    <dgm:pt modelId="{A55B795A-D9F2-4760-804B-1DAC99A3DD43}" type="pres">
      <dgm:prSet presAssocID="{A74E679C-6AA7-4541-AA20-5C3ACF7FD943}" presName="linComp" presStyleCnt="0"/>
      <dgm:spPr/>
    </dgm:pt>
    <dgm:pt modelId="{1D3BBD57-A64E-464B-B316-FFA2650F633E}" type="pres">
      <dgm:prSet presAssocID="{AFC9FD4D-0447-4024-97B9-6C2C684380B0}" presName="compNode" presStyleCnt="0"/>
      <dgm:spPr/>
    </dgm:pt>
    <dgm:pt modelId="{822EE123-0378-4994-908E-A54E7E049406}" type="pres">
      <dgm:prSet presAssocID="{AFC9FD4D-0447-4024-97B9-6C2C684380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9195B2C-026F-4F44-8AC7-D235BC8D819C}" type="pres">
      <dgm:prSet presAssocID="{AFC9FD4D-0447-4024-97B9-6C2C684380B0}" presName="invisiNode" presStyleLbl="node1" presStyleIdx="0" presStyleCnt="5"/>
      <dgm:spPr/>
    </dgm:pt>
    <dgm:pt modelId="{60676424-63CA-4A68-A9D9-2C860A28B1CA}" type="pres">
      <dgm:prSet presAssocID="{AFC9FD4D-0447-4024-97B9-6C2C684380B0}" presName="imagNode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430F5FE0-7BC4-4CFF-A53F-DC468AB949E0}" type="pres">
      <dgm:prSet presAssocID="{4A8C8A93-756C-4C96-9E96-395E94ECB85A}" presName="sibTrans" presStyleLbl="sibTrans2D1" presStyleIdx="0" presStyleCnt="0"/>
      <dgm:spPr/>
      <dgm:t>
        <a:bodyPr/>
        <a:lstStyle/>
        <a:p>
          <a:endParaRPr lang="es-ES"/>
        </a:p>
      </dgm:t>
    </dgm:pt>
    <dgm:pt modelId="{2F9A32D6-91CE-406A-8487-892840551B7D}" type="pres">
      <dgm:prSet presAssocID="{5559A2CF-D5A7-44F7-8272-A265BAFF2E54}" presName="compNode" presStyleCnt="0"/>
      <dgm:spPr/>
    </dgm:pt>
    <dgm:pt modelId="{29D36606-6A88-44D3-BFE9-7DCA674B1921}" type="pres">
      <dgm:prSet presAssocID="{5559A2CF-D5A7-44F7-8272-A265BAFF2E5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09DE7E2-48A3-4B7F-8898-811F14DE3AA9}" type="pres">
      <dgm:prSet presAssocID="{5559A2CF-D5A7-44F7-8272-A265BAFF2E54}" presName="invisiNode" presStyleLbl="node1" presStyleIdx="1" presStyleCnt="5"/>
      <dgm:spPr/>
    </dgm:pt>
    <dgm:pt modelId="{10EB1F6D-2C8C-4F57-9067-A648FACE36C9}" type="pres">
      <dgm:prSet presAssocID="{5559A2CF-D5A7-44F7-8272-A265BAFF2E54}" presName="imagNode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3C43C968-7AD5-405F-879D-BB4725FA07F3}" type="pres">
      <dgm:prSet presAssocID="{65B9CF71-6B19-4C3A-8BA9-FD1B21402CFC}" presName="sibTrans" presStyleLbl="sibTrans2D1" presStyleIdx="0" presStyleCnt="0"/>
      <dgm:spPr/>
      <dgm:t>
        <a:bodyPr/>
        <a:lstStyle/>
        <a:p>
          <a:endParaRPr lang="es-ES"/>
        </a:p>
      </dgm:t>
    </dgm:pt>
    <dgm:pt modelId="{2701070E-03F4-4D3A-ADF0-192397110344}" type="pres">
      <dgm:prSet presAssocID="{6428C322-EA1A-49BE-AA24-65A3AB2F386B}" presName="compNode" presStyleCnt="0"/>
      <dgm:spPr/>
    </dgm:pt>
    <dgm:pt modelId="{F34BFB62-3838-4D42-A35F-ABE933F8712E}" type="pres">
      <dgm:prSet presAssocID="{6428C322-EA1A-49BE-AA24-65A3AB2F386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9FA3228-AFFD-4C73-BD26-001D17A57007}" type="pres">
      <dgm:prSet presAssocID="{6428C322-EA1A-49BE-AA24-65A3AB2F386B}" presName="invisiNode" presStyleLbl="node1" presStyleIdx="2" presStyleCnt="5"/>
      <dgm:spPr/>
    </dgm:pt>
    <dgm:pt modelId="{45F7175D-1EE1-4201-8D9C-48706795625D}" type="pres">
      <dgm:prSet presAssocID="{6428C322-EA1A-49BE-AA24-65A3AB2F386B}" presName="imagNode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DFEB220-A273-4C0F-8FEA-52AB8B122C94}" type="pres">
      <dgm:prSet presAssocID="{F69647D0-A58D-43AD-9745-42EFDD2E4354}" presName="sibTrans" presStyleLbl="sibTrans2D1" presStyleIdx="0" presStyleCnt="0"/>
      <dgm:spPr/>
      <dgm:t>
        <a:bodyPr/>
        <a:lstStyle/>
        <a:p>
          <a:endParaRPr lang="es-ES"/>
        </a:p>
      </dgm:t>
    </dgm:pt>
    <dgm:pt modelId="{82CA464C-3B66-4C03-A127-EA89D56FFBA8}" type="pres">
      <dgm:prSet presAssocID="{D21908C9-1F0A-49E6-B86E-995E7B3075FD}" presName="compNode" presStyleCnt="0"/>
      <dgm:spPr/>
    </dgm:pt>
    <dgm:pt modelId="{34561EE0-847B-4524-8129-6BA5669BBE78}" type="pres">
      <dgm:prSet presAssocID="{D21908C9-1F0A-49E6-B86E-995E7B3075F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338F83-6EE2-46BB-8DB7-953349C3E0D9}" type="pres">
      <dgm:prSet presAssocID="{D21908C9-1F0A-49E6-B86E-995E7B3075FD}" presName="invisiNode" presStyleLbl="node1" presStyleIdx="3" presStyleCnt="5"/>
      <dgm:spPr/>
    </dgm:pt>
    <dgm:pt modelId="{E4ED2B7A-D5BB-4856-BB6B-8C569697F134}" type="pres">
      <dgm:prSet presAssocID="{D21908C9-1F0A-49E6-B86E-995E7B3075FD}" presName="imagNode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ECF45689-C9E6-4036-9422-3D8EED17F4C5}" type="pres">
      <dgm:prSet presAssocID="{F3CF8928-88AA-4EAD-83C9-C26215202148}" presName="sibTrans" presStyleLbl="sibTrans2D1" presStyleIdx="0" presStyleCnt="0"/>
      <dgm:spPr/>
      <dgm:t>
        <a:bodyPr/>
        <a:lstStyle/>
        <a:p>
          <a:endParaRPr lang="es-ES"/>
        </a:p>
      </dgm:t>
    </dgm:pt>
    <dgm:pt modelId="{1FDC7B17-9C1D-41AA-8E47-89D97AEC8AEA}" type="pres">
      <dgm:prSet presAssocID="{A9626179-3069-40B2-B465-CB612B615B7F}" presName="compNode" presStyleCnt="0"/>
      <dgm:spPr/>
    </dgm:pt>
    <dgm:pt modelId="{29C0AA4F-D1BA-434E-BA7B-FCAF36746318}" type="pres">
      <dgm:prSet presAssocID="{A9626179-3069-40B2-B465-CB612B615B7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9ADFEE5-58F0-4440-AD37-16C88FB29416}" type="pres">
      <dgm:prSet presAssocID="{A9626179-3069-40B2-B465-CB612B615B7F}" presName="invisiNode" presStyleLbl="node1" presStyleIdx="4" presStyleCnt="5"/>
      <dgm:spPr/>
    </dgm:pt>
    <dgm:pt modelId="{79BCFEC3-49A3-4D2D-8C15-D2FEA8D54D94}" type="pres">
      <dgm:prSet presAssocID="{A9626179-3069-40B2-B465-CB612B615B7F}" presName="imagNode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EEB073E9-526E-475C-84A4-3D58D41143C7}" srcId="{A74E679C-6AA7-4541-AA20-5C3ACF7FD943}" destId="{D21908C9-1F0A-49E6-B86E-995E7B3075FD}" srcOrd="3" destOrd="0" parTransId="{47F8BB54-3EE3-4247-B575-EBBEEA84B646}" sibTransId="{F3CF8928-88AA-4EAD-83C9-C26215202148}"/>
    <dgm:cxn modelId="{8A5A6A19-95B8-49FE-AA77-9F90A965F12C}" type="presOf" srcId="{4A8C8A93-756C-4C96-9E96-395E94ECB85A}" destId="{430F5FE0-7BC4-4CFF-A53F-DC468AB949E0}" srcOrd="0" destOrd="0" presId="urn:microsoft.com/office/officeart/2005/8/layout/pList2"/>
    <dgm:cxn modelId="{04C4A1EE-D3AB-4825-A5E2-B29A52100364}" type="presOf" srcId="{A9626179-3069-40B2-B465-CB612B615B7F}" destId="{29C0AA4F-D1BA-434E-BA7B-FCAF36746318}" srcOrd="0" destOrd="0" presId="urn:microsoft.com/office/officeart/2005/8/layout/pList2"/>
    <dgm:cxn modelId="{5C6A7561-5FA6-4B7C-AEDA-066943B11388}" type="presOf" srcId="{F69647D0-A58D-43AD-9745-42EFDD2E4354}" destId="{7DFEB220-A273-4C0F-8FEA-52AB8B122C94}" srcOrd="0" destOrd="0" presId="urn:microsoft.com/office/officeart/2005/8/layout/pList2"/>
    <dgm:cxn modelId="{0F7911D4-1388-4164-BCA3-5ADE85640FFB}" type="presOf" srcId="{D21908C9-1F0A-49E6-B86E-995E7B3075FD}" destId="{34561EE0-847B-4524-8129-6BA5669BBE78}" srcOrd="0" destOrd="0" presId="urn:microsoft.com/office/officeart/2005/8/layout/pList2"/>
    <dgm:cxn modelId="{68BF7FB1-A3C9-4797-B92B-0F12F758BDA3}" srcId="{A74E679C-6AA7-4541-AA20-5C3ACF7FD943}" destId="{AFC9FD4D-0447-4024-97B9-6C2C684380B0}" srcOrd="0" destOrd="0" parTransId="{4D719014-CB23-4757-A556-C35C5ED832AC}" sibTransId="{4A8C8A93-756C-4C96-9E96-395E94ECB85A}"/>
    <dgm:cxn modelId="{69D4918B-1BE1-4EB8-9629-ACFC18630CF9}" type="presOf" srcId="{A74E679C-6AA7-4541-AA20-5C3ACF7FD943}" destId="{A96A4A55-82EF-4E3D-BE47-91C0B35AC21F}" srcOrd="0" destOrd="0" presId="urn:microsoft.com/office/officeart/2005/8/layout/pList2"/>
    <dgm:cxn modelId="{87D44130-FC72-45AC-A79B-910F7E076B29}" type="presOf" srcId="{6428C322-EA1A-49BE-AA24-65A3AB2F386B}" destId="{F34BFB62-3838-4D42-A35F-ABE933F8712E}" srcOrd="0" destOrd="0" presId="urn:microsoft.com/office/officeart/2005/8/layout/pList2"/>
    <dgm:cxn modelId="{B2391C53-B10D-4984-90D7-99CB13DA7447}" type="presOf" srcId="{65B9CF71-6B19-4C3A-8BA9-FD1B21402CFC}" destId="{3C43C968-7AD5-405F-879D-BB4725FA07F3}" srcOrd="0" destOrd="0" presId="urn:microsoft.com/office/officeart/2005/8/layout/pList2"/>
    <dgm:cxn modelId="{2B23F0FA-B759-4B34-8B28-A83EB6EBA972}" type="presOf" srcId="{F3CF8928-88AA-4EAD-83C9-C26215202148}" destId="{ECF45689-C9E6-4036-9422-3D8EED17F4C5}" srcOrd="0" destOrd="0" presId="urn:microsoft.com/office/officeart/2005/8/layout/pList2"/>
    <dgm:cxn modelId="{596280B9-0D52-4BE8-B2BA-7D3A424E189D}" type="presOf" srcId="{5559A2CF-D5A7-44F7-8272-A265BAFF2E54}" destId="{29D36606-6A88-44D3-BFE9-7DCA674B1921}" srcOrd="0" destOrd="0" presId="urn:microsoft.com/office/officeart/2005/8/layout/pList2"/>
    <dgm:cxn modelId="{E40A5107-2DAC-439E-BF2F-D056A2715917}" srcId="{A74E679C-6AA7-4541-AA20-5C3ACF7FD943}" destId="{A9626179-3069-40B2-B465-CB612B615B7F}" srcOrd="4" destOrd="0" parTransId="{21F9554D-92AE-4C0F-8790-9BF1605E7F97}" sibTransId="{15108769-C6D1-4D06-87AC-8928BDFA9478}"/>
    <dgm:cxn modelId="{2F58602A-8319-43CB-906D-32F8883F00C8}" type="presOf" srcId="{AFC9FD4D-0447-4024-97B9-6C2C684380B0}" destId="{822EE123-0378-4994-908E-A54E7E049406}" srcOrd="0" destOrd="0" presId="urn:microsoft.com/office/officeart/2005/8/layout/pList2"/>
    <dgm:cxn modelId="{F04BA538-E718-4C91-9313-900936187C61}" srcId="{A74E679C-6AA7-4541-AA20-5C3ACF7FD943}" destId="{6428C322-EA1A-49BE-AA24-65A3AB2F386B}" srcOrd="2" destOrd="0" parTransId="{B912ED08-0B12-403B-9F0C-B25636CF6681}" sibTransId="{F69647D0-A58D-43AD-9745-42EFDD2E4354}"/>
    <dgm:cxn modelId="{B3967119-C7F8-43AC-A5F6-A89B19800853}" srcId="{A74E679C-6AA7-4541-AA20-5C3ACF7FD943}" destId="{5559A2CF-D5A7-44F7-8272-A265BAFF2E54}" srcOrd="1" destOrd="0" parTransId="{034EEFEB-A290-4F61-ABA2-1EAAB39A1BA8}" sibTransId="{65B9CF71-6B19-4C3A-8BA9-FD1B21402CFC}"/>
    <dgm:cxn modelId="{9561C7C1-96AE-4257-9CE8-6C55D7E62497}" type="presParOf" srcId="{A96A4A55-82EF-4E3D-BE47-91C0B35AC21F}" destId="{04E108FC-E6A5-4197-8D15-4120EC8FFE9D}" srcOrd="0" destOrd="0" presId="urn:microsoft.com/office/officeart/2005/8/layout/pList2"/>
    <dgm:cxn modelId="{ADBBC781-80E0-4196-9A3B-33E25EF63E23}" type="presParOf" srcId="{A96A4A55-82EF-4E3D-BE47-91C0B35AC21F}" destId="{A55B795A-D9F2-4760-804B-1DAC99A3DD43}" srcOrd="1" destOrd="0" presId="urn:microsoft.com/office/officeart/2005/8/layout/pList2"/>
    <dgm:cxn modelId="{3A579429-C4A4-4DA7-BBF7-D244DE21218B}" type="presParOf" srcId="{A55B795A-D9F2-4760-804B-1DAC99A3DD43}" destId="{1D3BBD57-A64E-464B-B316-FFA2650F633E}" srcOrd="0" destOrd="0" presId="urn:microsoft.com/office/officeart/2005/8/layout/pList2"/>
    <dgm:cxn modelId="{136C4DE0-F437-479A-A3F0-B0FD696EF549}" type="presParOf" srcId="{1D3BBD57-A64E-464B-B316-FFA2650F633E}" destId="{822EE123-0378-4994-908E-A54E7E049406}" srcOrd="0" destOrd="0" presId="urn:microsoft.com/office/officeart/2005/8/layout/pList2"/>
    <dgm:cxn modelId="{FB5CC1E5-A29F-491E-ADAF-9097115480B1}" type="presParOf" srcId="{1D3BBD57-A64E-464B-B316-FFA2650F633E}" destId="{C9195B2C-026F-4F44-8AC7-D235BC8D819C}" srcOrd="1" destOrd="0" presId="urn:microsoft.com/office/officeart/2005/8/layout/pList2"/>
    <dgm:cxn modelId="{00536C11-1D62-4400-AEFC-0B1DA42BF50C}" type="presParOf" srcId="{1D3BBD57-A64E-464B-B316-FFA2650F633E}" destId="{60676424-63CA-4A68-A9D9-2C860A28B1CA}" srcOrd="2" destOrd="0" presId="urn:microsoft.com/office/officeart/2005/8/layout/pList2"/>
    <dgm:cxn modelId="{2C072A71-2BC8-4B58-9FBF-85B3A82DD161}" type="presParOf" srcId="{A55B795A-D9F2-4760-804B-1DAC99A3DD43}" destId="{430F5FE0-7BC4-4CFF-A53F-DC468AB949E0}" srcOrd="1" destOrd="0" presId="urn:microsoft.com/office/officeart/2005/8/layout/pList2"/>
    <dgm:cxn modelId="{4CC3E92F-03D0-4B7E-A15B-B79033BF4BC1}" type="presParOf" srcId="{A55B795A-D9F2-4760-804B-1DAC99A3DD43}" destId="{2F9A32D6-91CE-406A-8487-892840551B7D}" srcOrd="2" destOrd="0" presId="urn:microsoft.com/office/officeart/2005/8/layout/pList2"/>
    <dgm:cxn modelId="{A0B6FC21-E91D-4F51-8314-68B813F45261}" type="presParOf" srcId="{2F9A32D6-91CE-406A-8487-892840551B7D}" destId="{29D36606-6A88-44D3-BFE9-7DCA674B1921}" srcOrd="0" destOrd="0" presId="urn:microsoft.com/office/officeart/2005/8/layout/pList2"/>
    <dgm:cxn modelId="{6E01B751-2874-459A-9B26-9F658121CA0E}" type="presParOf" srcId="{2F9A32D6-91CE-406A-8487-892840551B7D}" destId="{B09DE7E2-48A3-4B7F-8898-811F14DE3AA9}" srcOrd="1" destOrd="0" presId="urn:microsoft.com/office/officeart/2005/8/layout/pList2"/>
    <dgm:cxn modelId="{0667AA36-EF03-4535-B902-A206AA9808DF}" type="presParOf" srcId="{2F9A32D6-91CE-406A-8487-892840551B7D}" destId="{10EB1F6D-2C8C-4F57-9067-A648FACE36C9}" srcOrd="2" destOrd="0" presId="urn:microsoft.com/office/officeart/2005/8/layout/pList2"/>
    <dgm:cxn modelId="{055F4FE6-74E6-439F-BE25-1A17790A846B}" type="presParOf" srcId="{A55B795A-D9F2-4760-804B-1DAC99A3DD43}" destId="{3C43C968-7AD5-405F-879D-BB4725FA07F3}" srcOrd="3" destOrd="0" presId="urn:microsoft.com/office/officeart/2005/8/layout/pList2"/>
    <dgm:cxn modelId="{FEF7C67C-7FFC-44BE-8C59-ED195D9C3524}" type="presParOf" srcId="{A55B795A-D9F2-4760-804B-1DAC99A3DD43}" destId="{2701070E-03F4-4D3A-ADF0-192397110344}" srcOrd="4" destOrd="0" presId="urn:microsoft.com/office/officeart/2005/8/layout/pList2"/>
    <dgm:cxn modelId="{288EE365-6406-4441-B04A-A14A1588930D}" type="presParOf" srcId="{2701070E-03F4-4D3A-ADF0-192397110344}" destId="{F34BFB62-3838-4D42-A35F-ABE933F8712E}" srcOrd="0" destOrd="0" presId="urn:microsoft.com/office/officeart/2005/8/layout/pList2"/>
    <dgm:cxn modelId="{FAB97A79-71D0-4E28-AF58-9ABF91F9979A}" type="presParOf" srcId="{2701070E-03F4-4D3A-ADF0-192397110344}" destId="{09FA3228-AFFD-4C73-BD26-001D17A57007}" srcOrd="1" destOrd="0" presId="urn:microsoft.com/office/officeart/2005/8/layout/pList2"/>
    <dgm:cxn modelId="{9BC2F2CD-801B-4CF2-B34D-0318623D9372}" type="presParOf" srcId="{2701070E-03F4-4D3A-ADF0-192397110344}" destId="{45F7175D-1EE1-4201-8D9C-48706795625D}" srcOrd="2" destOrd="0" presId="urn:microsoft.com/office/officeart/2005/8/layout/pList2"/>
    <dgm:cxn modelId="{E3C8E6A5-D856-456F-920C-162AE8C1A15C}" type="presParOf" srcId="{A55B795A-D9F2-4760-804B-1DAC99A3DD43}" destId="{7DFEB220-A273-4C0F-8FEA-52AB8B122C94}" srcOrd="5" destOrd="0" presId="urn:microsoft.com/office/officeart/2005/8/layout/pList2"/>
    <dgm:cxn modelId="{9059DFC7-8EEA-4030-A25D-DAC39696D670}" type="presParOf" srcId="{A55B795A-D9F2-4760-804B-1DAC99A3DD43}" destId="{82CA464C-3B66-4C03-A127-EA89D56FFBA8}" srcOrd="6" destOrd="0" presId="urn:microsoft.com/office/officeart/2005/8/layout/pList2"/>
    <dgm:cxn modelId="{27E1F77C-48D0-441A-A5ED-612940D01807}" type="presParOf" srcId="{82CA464C-3B66-4C03-A127-EA89D56FFBA8}" destId="{34561EE0-847B-4524-8129-6BA5669BBE78}" srcOrd="0" destOrd="0" presId="urn:microsoft.com/office/officeart/2005/8/layout/pList2"/>
    <dgm:cxn modelId="{7275359F-D492-4EAA-A223-62B188AB085F}" type="presParOf" srcId="{82CA464C-3B66-4C03-A127-EA89D56FFBA8}" destId="{5F338F83-6EE2-46BB-8DB7-953349C3E0D9}" srcOrd="1" destOrd="0" presId="urn:microsoft.com/office/officeart/2005/8/layout/pList2"/>
    <dgm:cxn modelId="{CDE5679B-DB68-4670-8B4F-9989600BFF01}" type="presParOf" srcId="{82CA464C-3B66-4C03-A127-EA89D56FFBA8}" destId="{E4ED2B7A-D5BB-4856-BB6B-8C569697F134}" srcOrd="2" destOrd="0" presId="urn:microsoft.com/office/officeart/2005/8/layout/pList2"/>
    <dgm:cxn modelId="{8174E33B-01A5-48D8-A58C-67476AEC2C01}" type="presParOf" srcId="{A55B795A-D9F2-4760-804B-1DAC99A3DD43}" destId="{ECF45689-C9E6-4036-9422-3D8EED17F4C5}" srcOrd="7" destOrd="0" presId="urn:microsoft.com/office/officeart/2005/8/layout/pList2"/>
    <dgm:cxn modelId="{F6BB310E-1DB9-4142-A18F-BA6FE5264205}" type="presParOf" srcId="{A55B795A-D9F2-4760-804B-1DAC99A3DD43}" destId="{1FDC7B17-9C1D-41AA-8E47-89D97AEC8AEA}" srcOrd="8" destOrd="0" presId="urn:microsoft.com/office/officeart/2005/8/layout/pList2"/>
    <dgm:cxn modelId="{BE934B8A-7D4C-408C-B2B7-466A3172A63D}" type="presParOf" srcId="{1FDC7B17-9C1D-41AA-8E47-89D97AEC8AEA}" destId="{29C0AA4F-D1BA-434E-BA7B-FCAF36746318}" srcOrd="0" destOrd="0" presId="urn:microsoft.com/office/officeart/2005/8/layout/pList2"/>
    <dgm:cxn modelId="{055BB658-E6EE-4074-8AB1-9A0AB3F67F85}" type="presParOf" srcId="{1FDC7B17-9C1D-41AA-8E47-89D97AEC8AEA}" destId="{B9ADFEE5-58F0-4440-AD37-16C88FB29416}" srcOrd="1" destOrd="0" presId="urn:microsoft.com/office/officeart/2005/8/layout/pList2"/>
    <dgm:cxn modelId="{E8FE5396-4888-4A5E-BA2B-54A108E6E743}" type="presParOf" srcId="{1FDC7B17-9C1D-41AA-8E47-89D97AEC8AEA}" destId="{79BCFEC3-49A3-4D2D-8C15-D2FEA8D54D9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4E679C-6AA7-4541-AA20-5C3ACF7FD943}" type="doc">
      <dgm:prSet loTypeId="urn:microsoft.com/office/officeart/2005/8/layout/pList2" loCatId="picture" qsTypeId="urn:microsoft.com/office/officeart/2005/8/quickstyle/simple1" qsCatId="simple" csTypeId="urn:microsoft.com/office/officeart/2005/8/colors/colorful3" csCatId="colorful" phldr="1"/>
      <dgm:spPr/>
    </dgm:pt>
    <dgm:pt modelId="{AFC9FD4D-0447-4024-97B9-6C2C684380B0}">
      <dgm:prSet phldrT="[Texto]" custT="1"/>
      <dgm:spPr/>
      <dgm:t>
        <a:bodyPr/>
        <a:lstStyle/>
        <a:p>
          <a:r>
            <a:rPr lang="es-ES" sz="1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Oriol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r>
            <a:rPr lang="es-ES" sz="1800" dirty="0" smtClean="0"/>
            <a:t>Base de datos </a:t>
          </a:r>
        </a:p>
        <a:p>
          <a:r>
            <a:rPr lang="es-ES" sz="1800" dirty="0" smtClean="0"/>
            <a:t>Back-</a:t>
          </a:r>
          <a:r>
            <a:rPr lang="es-ES" sz="1800" dirty="0" err="1" smtClean="0"/>
            <a:t>end</a:t>
          </a:r>
          <a:endParaRPr lang="es-ES" sz="1800" dirty="0" smtClean="0"/>
        </a:p>
      </dgm:t>
    </dgm:pt>
    <dgm:pt modelId="{4D719014-CB23-4757-A556-C35C5ED832AC}" type="parTrans" cxnId="{68BF7FB1-A3C9-4797-B92B-0F12F758BDA3}">
      <dgm:prSet/>
      <dgm:spPr/>
      <dgm:t>
        <a:bodyPr/>
        <a:lstStyle/>
        <a:p>
          <a:endParaRPr lang="es-ES"/>
        </a:p>
      </dgm:t>
    </dgm:pt>
    <dgm:pt modelId="{4A8C8A93-756C-4C96-9E96-395E94ECB85A}" type="sibTrans" cxnId="{68BF7FB1-A3C9-4797-B92B-0F12F758BDA3}">
      <dgm:prSet/>
      <dgm:spPr/>
      <dgm:t>
        <a:bodyPr/>
        <a:lstStyle/>
        <a:p>
          <a:endParaRPr lang="es-ES"/>
        </a:p>
      </dgm:t>
    </dgm:pt>
    <dgm:pt modelId="{5559A2CF-D5A7-44F7-8272-A265BAFF2E54}">
      <dgm:prSet phldrT="[Texto]" custT="1"/>
      <dgm:spPr/>
      <dgm:t>
        <a:bodyPr/>
        <a:lstStyle/>
        <a:p>
          <a:r>
            <a:rPr lang="es-ES" sz="1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Luis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r>
            <a:rPr lang="es-ES" sz="1800" dirty="0" smtClean="0"/>
            <a:t>Machine </a:t>
          </a:r>
          <a:r>
            <a:rPr lang="es-ES" sz="1800" dirty="0" err="1" smtClean="0"/>
            <a:t>learning</a:t>
          </a:r>
          <a:endParaRPr lang="es-ES" sz="1800" dirty="0"/>
        </a:p>
      </dgm:t>
    </dgm:pt>
    <dgm:pt modelId="{034EEFEB-A290-4F61-ABA2-1EAAB39A1BA8}" type="parTrans" cxnId="{B3967119-C7F8-43AC-A5F6-A89B19800853}">
      <dgm:prSet/>
      <dgm:spPr/>
      <dgm:t>
        <a:bodyPr/>
        <a:lstStyle/>
        <a:p>
          <a:endParaRPr lang="es-ES"/>
        </a:p>
      </dgm:t>
    </dgm:pt>
    <dgm:pt modelId="{65B9CF71-6B19-4C3A-8BA9-FD1B21402CFC}" type="sibTrans" cxnId="{B3967119-C7F8-43AC-A5F6-A89B19800853}">
      <dgm:prSet/>
      <dgm:spPr/>
      <dgm:t>
        <a:bodyPr/>
        <a:lstStyle/>
        <a:p>
          <a:endParaRPr lang="es-ES"/>
        </a:p>
      </dgm:t>
    </dgm:pt>
    <dgm:pt modelId="{6428C322-EA1A-49BE-AA24-65A3AB2F386B}">
      <dgm:prSet phldrT="[Texto]" custT="1"/>
      <dgm:spPr/>
      <dgm:t>
        <a:bodyPr/>
        <a:lstStyle/>
        <a:p>
          <a:r>
            <a:rPr lang="es-ES" sz="1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Carlos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endParaRPr lang="es-ES" sz="1800" dirty="0" smtClean="0"/>
        </a:p>
      </dgm:t>
    </dgm:pt>
    <dgm:pt modelId="{B912ED08-0B12-403B-9F0C-B25636CF6681}" type="parTrans" cxnId="{F04BA538-E718-4C91-9313-900936187C61}">
      <dgm:prSet/>
      <dgm:spPr/>
      <dgm:t>
        <a:bodyPr/>
        <a:lstStyle/>
        <a:p>
          <a:endParaRPr lang="es-ES"/>
        </a:p>
      </dgm:t>
    </dgm:pt>
    <dgm:pt modelId="{F69647D0-A58D-43AD-9745-42EFDD2E4354}" type="sibTrans" cxnId="{F04BA538-E718-4C91-9313-900936187C61}">
      <dgm:prSet/>
      <dgm:spPr/>
      <dgm:t>
        <a:bodyPr/>
        <a:lstStyle/>
        <a:p>
          <a:endParaRPr lang="es-ES"/>
        </a:p>
      </dgm:t>
    </dgm:pt>
    <dgm:pt modelId="{D21908C9-1F0A-49E6-B86E-995E7B3075FD}">
      <dgm:prSet phldrT="[Texto]" custT="1"/>
      <dgm:spPr/>
      <dgm:t>
        <a:bodyPr/>
        <a:lstStyle/>
        <a:p>
          <a:r>
            <a:rPr lang="es-ES" sz="1800" b="1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Jose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endParaRPr lang="es-ES" sz="1800" dirty="0" smtClean="0"/>
        </a:p>
      </dgm:t>
    </dgm:pt>
    <dgm:pt modelId="{47F8BB54-3EE3-4247-B575-EBBEEA84B646}" type="parTrans" cxnId="{EEB073E9-526E-475C-84A4-3D58D41143C7}">
      <dgm:prSet/>
      <dgm:spPr/>
      <dgm:t>
        <a:bodyPr/>
        <a:lstStyle/>
        <a:p>
          <a:endParaRPr lang="es-ES"/>
        </a:p>
      </dgm:t>
    </dgm:pt>
    <dgm:pt modelId="{F3CF8928-88AA-4EAD-83C9-C26215202148}" type="sibTrans" cxnId="{EEB073E9-526E-475C-84A4-3D58D41143C7}">
      <dgm:prSet/>
      <dgm:spPr/>
      <dgm:t>
        <a:bodyPr/>
        <a:lstStyle/>
        <a:p>
          <a:endParaRPr lang="es-ES"/>
        </a:p>
      </dgm:t>
    </dgm:pt>
    <dgm:pt modelId="{A9626179-3069-40B2-B465-CB612B615B7F}">
      <dgm:prSet phldrT="[Texto]" custT="1"/>
      <dgm:spPr/>
      <dgm:t>
        <a:bodyPr/>
        <a:lstStyle/>
        <a:p>
          <a:r>
            <a:rPr lang="es-ES" sz="1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Jessica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endParaRPr lang="es-ES" sz="1800" dirty="0" smtClean="0"/>
        </a:p>
      </dgm:t>
    </dgm:pt>
    <dgm:pt modelId="{15108769-C6D1-4D06-87AC-8928BDFA9478}" type="sibTrans" cxnId="{E40A5107-2DAC-439E-BF2F-D056A2715917}">
      <dgm:prSet/>
      <dgm:spPr/>
      <dgm:t>
        <a:bodyPr/>
        <a:lstStyle/>
        <a:p>
          <a:endParaRPr lang="es-ES"/>
        </a:p>
      </dgm:t>
    </dgm:pt>
    <dgm:pt modelId="{21F9554D-92AE-4C0F-8790-9BF1605E7F97}" type="parTrans" cxnId="{E40A5107-2DAC-439E-BF2F-D056A2715917}">
      <dgm:prSet/>
      <dgm:spPr/>
      <dgm:t>
        <a:bodyPr/>
        <a:lstStyle/>
        <a:p>
          <a:endParaRPr lang="es-ES"/>
        </a:p>
      </dgm:t>
    </dgm:pt>
    <dgm:pt modelId="{A96A4A55-82EF-4E3D-BE47-91C0B35AC21F}" type="pres">
      <dgm:prSet presAssocID="{A74E679C-6AA7-4541-AA20-5C3ACF7FD943}" presName="Name0" presStyleCnt="0">
        <dgm:presLayoutVars>
          <dgm:dir/>
          <dgm:resizeHandles val="exact"/>
        </dgm:presLayoutVars>
      </dgm:prSet>
      <dgm:spPr/>
    </dgm:pt>
    <dgm:pt modelId="{04E108FC-E6A5-4197-8D15-4120EC8FFE9D}" type="pres">
      <dgm:prSet presAssocID="{A74E679C-6AA7-4541-AA20-5C3ACF7FD943}" presName="bkgdShp" presStyleLbl="alignAccFollowNode1" presStyleIdx="0" presStyleCnt="1" custLinFactNeighborX="-1560"/>
      <dgm:spPr/>
    </dgm:pt>
    <dgm:pt modelId="{A55B795A-D9F2-4760-804B-1DAC99A3DD43}" type="pres">
      <dgm:prSet presAssocID="{A74E679C-6AA7-4541-AA20-5C3ACF7FD943}" presName="linComp" presStyleCnt="0"/>
      <dgm:spPr/>
    </dgm:pt>
    <dgm:pt modelId="{1D3BBD57-A64E-464B-B316-FFA2650F633E}" type="pres">
      <dgm:prSet presAssocID="{AFC9FD4D-0447-4024-97B9-6C2C684380B0}" presName="compNode" presStyleCnt="0"/>
      <dgm:spPr/>
    </dgm:pt>
    <dgm:pt modelId="{822EE123-0378-4994-908E-A54E7E049406}" type="pres">
      <dgm:prSet presAssocID="{AFC9FD4D-0447-4024-97B9-6C2C684380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9195B2C-026F-4F44-8AC7-D235BC8D819C}" type="pres">
      <dgm:prSet presAssocID="{AFC9FD4D-0447-4024-97B9-6C2C684380B0}" presName="invisiNode" presStyleLbl="node1" presStyleIdx="0" presStyleCnt="5"/>
      <dgm:spPr/>
    </dgm:pt>
    <dgm:pt modelId="{60676424-63CA-4A68-A9D9-2C860A28B1CA}" type="pres">
      <dgm:prSet presAssocID="{AFC9FD4D-0447-4024-97B9-6C2C684380B0}" presName="imagNode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430F5FE0-7BC4-4CFF-A53F-DC468AB949E0}" type="pres">
      <dgm:prSet presAssocID="{4A8C8A93-756C-4C96-9E96-395E94ECB85A}" presName="sibTrans" presStyleLbl="sibTrans2D1" presStyleIdx="0" presStyleCnt="0"/>
      <dgm:spPr/>
      <dgm:t>
        <a:bodyPr/>
        <a:lstStyle/>
        <a:p>
          <a:endParaRPr lang="es-ES"/>
        </a:p>
      </dgm:t>
    </dgm:pt>
    <dgm:pt modelId="{2F9A32D6-91CE-406A-8487-892840551B7D}" type="pres">
      <dgm:prSet presAssocID="{5559A2CF-D5A7-44F7-8272-A265BAFF2E54}" presName="compNode" presStyleCnt="0"/>
      <dgm:spPr/>
    </dgm:pt>
    <dgm:pt modelId="{29D36606-6A88-44D3-BFE9-7DCA674B1921}" type="pres">
      <dgm:prSet presAssocID="{5559A2CF-D5A7-44F7-8272-A265BAFF2E5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09DE7E2-48A3-4B7F-8898-811F14DE3AA9}" type="pres">
      <dgm:prSet presAssocID="{5559A2CF-D5A7-44F7-8272-A265BAFF2E54}" presName="invisiNode" presStyleLbl="node1" presStyleIdx="1" presStyleCnt="5"/>
      <dgm:spPr/>
    </dgm:pt>
    <dgm:pt modelId="{10EB1F6D-2C8C-4F57-9067-A648FACE36C9}" type="pres">
      <dgm:prSet presAssocID="{5559A2CF-D5A7-44F7-8272-A265BAFF2E54}" presName="imagNode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3C43C968-7AD5-405F-879D-BB4725FA07F3}" type="pres">
      <dgm:prSet presAssocID="{65B9CF71-6B19-4C3A-8BA9-FD1B21402CFC}" presName="sibTrans" presStyleLbl="sibTrans2D1" presStyleIdx="0" presStyleCnt="0"/>
      <dgm:spPr/>
      <dgm:t>
        <a:bodyPr/>
        <a:lstStyle/>
        <a:p>
          <a:endParaRPr lang="es-ES"/>
        </a:p>
      </dgm:t>
    </dgm:pt>
    <dgm:pt modelId="{2701070E-03F4-4D3A-ADF0-192397110344}" type="pres">
      <dgm:prSet presAssocID="{6428C322-EA1A-49BE-AA24-65A3AB2F386B}" presName="compNode" presStyleCnt="0"/>
      <dgm:spPr/>
    </dgm:pt>
    <dgm:pt modelId="{F34BFB62-3838-4D42-A35F-ABE933F8712E}" type="pres">
      <dgm:prSet presAssocID="{6428C322-EA1A-49BE-AA24-65A3AB2F386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9FA3228-AFFD-4C73-BD26-001D17A57007}" type="pres">
      <dgm:prSet presAssocID="{6428C322-EA1A-49BE-AA24-65A3AB2F386B}" presName="invisiNode" presStyleLbl="node1" presStyleIdx="2" presStyleCnt="5"/>
      <dgm:spPr/>
    </dgm:pt>
    <dgm:pt modelId="{45F7175D-1EE1-4201-8D9C-48706795625D}" type="pres">
      <dgm:prSet presAssocID="{6428C322-EA1A-49BE-AA24-65A3AB2F386B}" presName="imagNode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DFEB220-A273-4C0F-8FEA-52AB8B122C94}" type="pres">
      <dgm:prSet presAssocID="{F69647D0-A58D-43AD-9745-42EFDD2E4354}" presName="sibTrans" presStyleLbl="sibTrans2D1" presStyleIdx="0" presStyleCnt="0"/>
      <dgm:spPr/>
      <dgm:t>
        <a:bodyPr/>
        <a:lstStyle/>
        <a:p>
          <a:endParaRPr lang="es-ES"/>
        </a:p>
      </dgm:t>
    </dgm:pt>
    <dgm:pt modelId="{82CA464C-3B66-4C03-A127-EA89D56FFBA8}" type="pres">
      <dgm:prSet presAssocID="{D21908C9-1F0A-49E6-B86E-995E7B3075FD}" presName="compNode" presStyleCnt="0"/>
      <dgm:spPr/>
    </dgm:pt>
    <dgm:pt modelId="{34561EE0-847B-4524-8129-6BA5669BBE78}" type="pres">
      <dgm:prSet presAssocID="{D21908C9-1F0A-49E6-B86E-995E7B3075F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338F83-6EE2-46BB-8DB7-953349C3E0D9}" type="pres">
      <dgm:prSet presAssocID="{D21908C9-1F0A-49E6-B86E-995E7B3075FD}" presName="invisiNode" presStyleLbl="node1" presStyleIdx="3" presStyleCnt="5"/>
      <dgm:spPr/>
    </dgm:pt>
    <dgm:pt modelId="{E4ED2B7A-D5BB-4856-BB6B-8C569697F134}" type="pres">
      <dgm:prSet presAssocID="{D21908C9-1F0A-49E6-B86E-995E7B3075FD}" presName="imagNode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ECF45689-C9E6-4036-9422-3D8EED17F4C5}" type="pres">
      <dgm:prSet presAssocID="{F3CF8928-88AA-4EAD-83C9-C26215202148}" presName="sibTrans" presStyleLbl="sibTrans2D1" presStyleIdx="0" presStyleCnt="0"/>
      <dgm:spPr/>
      <dgm:t>
        <a:bodyPr/>
        <a:lstStyle/>
        <a:p>
          <a:endParaRPr lang="es-ES"/>
        </a:p>
      </dgm:t>
    </dgm:pt>
    <dgm:pt modelId="{1FDC7B17-9C1D-41AA-8E47-89D97AEC8AEA}" type="pres">
      <dgm:prSet presAssocID="{A9626179-3069-40B2-B465-CB612B615B7F}" presName="compNode" presStyleCnt="0"/>
      <dgm:spPr/>
    </dgm:pt>
    <dgm:pt modelId="{29C0AA4F-D1BA-434E-BA7B-FCAF36746318}" type="pres">
      <dgm:prSet presAssocID="{A9626179-3069-40B2-B465-CB612B615B7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9ADFEE5-58F0-4440-AD37-16C88FB29416}" type="pres">
      <dgm:prSet presAssocID="{A9626179-3069-40B2-B465-CB612B615B7F}" presName="invisiNode" presStyleLbl="node1" presStyleIdx="4" presStyleCnt="5"/>
      <dgm:spPr/>
    </dgm:pt>
    <dgm:pt modelId="{79BCFEC3-49A3-4D2D-8C15-D2FEA8D54D94}" type="pres">
      <dgm:prSet presAssocID="{A9626179-3069-40B2-B465-CB612B615B7F}" presName="imagNode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EEB073E9-526E-475C-84A4-3D58D41143C7}" srcId="{A74E679C-6AA7-4541-AA20-5C3ACF7FD943}" destId="{D21908C9-1F0A-49E6-B86E-995E7B3075FD}" srcOrd="3" destOrd="0" parTransId="{47F8BB54-3EE3-4247-B575-EBBEEA84B646}" sibTransId="{F3CF8928-88AA-4EAD-83C9-C26215202148}"/>
    <dgm:cxn modelId="{8A5A6A19-95B8-49FE-AA77-9F90A965F12C}" type="presOf" srcId="{4A8C8A93-756C-4C96-9E96-395E94ECB85A}" destId="{430F5FE0-7BC4-4CFF-A53F-DC468AB949E0}" srcOrd="0" destOrd="0" presId="urn:microsoft.com/office/officeart/2005/8/layout/pList2"/>
    <dgm:cxn modelId="{04C4A1EE-D3AB-4825-A5E2-B29A52100364}" type="presOf" srcId="{A9626179-3069-40B2-B465-CB612B615B7F}" destId="{29C0AA4F-D1BA-434E-BA7B-FCAF36746318}" srcOrd="0" destOrd="0" presId="urn:microsoft.com/office/officeart/2005/8/layout/pList2"/>
    <dgm:cxn modelId="{5C6A7561-5FA6-4B7C-AEDA-066943B11388}" type="presOf" srcId="{F69647D0-A58D-43AD-9745-42EFDD2E4354}" destId="{7DFEB220-A273-4C0F-8FEA-52AB8B122C94}" srcOrd="0" destOrd="0" presId="urn:microsoft.com/office/officeart/2005/8/layout/pList2"/>
    <dgm:cxn modelId="{0F7911D4-1388-4164-BCA3-5ADE85640FFB}" type="presOf" srcId="{D21908C9-1F0A-49E6-B86E-995E7B3075FD}" destId="{34561EE0-847B-4524-8129-6BA5669BBE78}" srcOrd="0" destOrd="0" presId="urn:microsoft.com/office/officeart/2005/8/layout/pList2"/>
    <dgm:cxn modelId="{68BF7FB1-A3C9-4797-B92B-0F12F758BDA3}" srcId="{A74E679C-6AA7-4541-AA20-5C3ACF7FD943}" destId="{AFC9FD4D-0447-4024-97B9-6C2C684380B0}" srcOrd="0" destOrd="0" parTransId="{4D719014-CB23-4757-A556-C35C5ED832AC}" sibTransId="{4A8C8A93-756C-4C96-9E96-395E94ECB85A}"/>
    <dgm:cxn modelId="{69D4918B-1BE1-4EB8-9629-ACFC18630CF9}" type="presOf" srcId="{A74E679C-6AA7-4541-AA20-5C3ACF7FD943}" destId="{A96A4A55-82EF-4E3D-BE47-91C0B35AC21F}" srcOrd="0" destOrd="0" presId="urn:microsoft.com/office/officeart/2005/8/layout/pList2"/>
    <dgm:cxn modelId="{87D44130-FC72-45AC-A79B-910F7E076B29}" type="presOf" srcId="{6428C322-EA1A-49BE-AA24-65A3AB2F386B}" destId="{F34BFB62-3838-4D42-A35F-ABE933F8712E}" srcOrd="0" destOrd="0" presId="urn:microsoft.com/office/officeart/2005/8/layout/pList2"/>
    <dgm:cxn modelId="{B2391C53-B10D-4984-90D7-99CB13DA7447}" type="presOf" srcId="{65B9CF71-6B19-4C3A-8BA9-FD1B21402CFC}" destId="{3C43C968-7AD5-405F-879D-BB4725FA07F3}" srcOrd="0" destOrd="0" presId="urn:microsoft.com/office/officeart/2005/8/layout/pList2"/>
    <dgm:cxn modelId="{2B23F0FA-B759-4B34-8B28-A83EB6EBA972}" type="presOf" srcId="{F3CF8928-88AA-4EAD-83C9-C26215202148}" destId="{ECF45689-C9E6-4036-9422-3D8EED17F4C5}" srcOrd="0" destOrd="0" presId="urn:microsoft.com/office/officeart/2005/8/layout/pList2"/>
    <dgm:cxn modelId="{596280B9-0D52-4BE8-B2BA-7D3A424E189D}" type="presOf" srcId="{5559A2CF-D5A7-44F7-8272-A265BAFF2E54}" destId="{29D36606-6A88-44D3-BFE9-7DCA674B1921}" srcOrd="0" destOrd="0" presId="urn:microsoft.com/office/officeart/2005/8/layout/pList2"/>
    <dgm:cxn modelId="{E40A5107-2DAC-439E-BF2F-D056A2715917}" srcId="{A74E679C-6AA7-4541-AA20-5C3ACF7FD943}" destId="{A9626179-3069-40B2-B465-CB612B615B7F}" srcOrd="4" destOrd="0" parTransId="{21F9554D-92AE-4C0F-8790-9BF1605E7F97}" sibTransId="{15108769-C6D1-4D06-87AC-8928BDFA9478}"/>
    <dgm:cxn modelId="{2F58602A-8319-43CB-906D-32F8883F00C8}" type="presOf" srcId="{AFC9FD4D-0447-4024-97B9-6C2C684380B0}" destId="{822EE123-0378-4994-908E-A54E7E049406}" srcOrd="0" destOrd="0" presId="urn:microsoft.com/office/officeart/2005/8/layout/pList2"/>
    <dgm:cxn modelId="{F04BA538-E718-4C91-9313-900936187C61}" srcId="{A74E679C-6AA7-4541-AA20-5C3ACF7FD943}" destId="{6428C322-EA1A-49BE-AA24-65A3AB2F386B}" srcOrd="2" destOrd="0" parTransId="{B912ED08-0B12-403B-9F0C-B25636CF6681}" sibTransId="{F69647D0-A58D-43AD-9745-42EFDD2E4354}"/>
    <dgm:cxn modelId="{B3967119-C7F8-43AC-A5F6-A89B19800853}" srcId="{A74E679C-6AA7-4541-AA20-5C3ACF7FD943}" destId="{5559A2CF-D5A7-44F7-8272-A265BAFF2E54}" srcOrd="1" destOrd="0" parTransId="{034EEFEB-A290-4F61-ABA2-1EAAB39A1BA8}" sibTransId="{65B9CF71-6B19-4C3A-8BA9-FD1B21402CFC}"/>
    <dgm:cxn modelId="{9561C7C1-96AE-4257-9CE8-6C55D7E62497}" type="presParOf" srcId="{A96A4A55-82EF-4E3D-BE47-91C0B35AC21F}" destId="{04E108FC-E6A5-4197-8D15-4120EC8FFE9D}" srcOrd="0" destOrd="0" presId="urn:microsoft.com/office/officeart/2005/8/layout/pList2"/>
    <dgm:cxn modelId="{ADBBC781-80E0-4196-9A3B-33E25EF63E23}" type="presParOf" srcId="{A96A4A55-82EF-4E3D-BE47-91C0B35AC21F}" destId="{A55B795A-D9F2-4760-804B-1DAC99A3DD43}" srcOrd="1" destOrd="0" presId="urn:microsoft.com/office/officeart/2005/8/layout/pList2"/>
    <dgm:cxn modelId="{3A579429-C4A4-4DA7-BBF7-D244DE21218B}" type="presParOf" srcId="{A55B795A-D9F2-4760-804B-1DAC99A3DD43}" destId="{1D3BBD57-A64E-464B-B316-FFA2650F633E}" srcOrd="0" destOrd="0" presId="urn:microsoft.com/office/officeart/2005/8/layout/pList2"/>
    <dgm:cxn modelId="{136C4DE0-F437-479A-A3F0-B0FD696EF549}" type="presParOf" srcId="{1D3BBD57-A64E-464B-B316-FFA2650F633E}" destId="{822EE123-0378-4994-908E-A54E7E049406}" srcOrd="0" destOrd="0" presId="urn:microsoft.com/office/officeart/2005/8/layout/pList2"/>
    <dgm:cxn modelId="{FB5CC1E5-A29F-491E-ADAF-9097115480B1}" type="presParOf" srcId="{1D3BBD57-A64E-464B-B316-FFA2650F633E}" destId="{C9195B2C-026F-4F44-8AC7-D235BC8D819C}" srcOrd="1" destOrd="0" presId="urn:microsoft.com/office/officeart/2005/8/layout/pList2"/>
    <dgm:cxn modelId="{00536C11-1D62-4400-AEFC-0B1DA42BF50C}" type="presParOf" srcId="{1D3BBD57-A64E-464B-B316-FFA2650F633E}" destId="{60676424-63CA-4A68-A9D9-2C860A28B1CA}" srcOrd="2" destOrd="0" presId="urn:microsoft.com/office/officeart/2005/8/layout/pList2"/>
    <dgm:cxn modelId="{2C072A71-2BC8-4B58-9FBF-85B3A82DD161}" type="presParOf" srcId="{A55B795A-D9F2-4760-804B-1DAC99A3DD43}" destId="{430F5FE0-7BC4-4CFF-A53F-DC468AB949E0}" srcOrd="1" destOrd="0" presId="urn:microsoft.com/office/officeart/2005/8/layout/pList2"/>
    <dgm:cxn modelId="{4CC3E92F-03D0-4B7E-A15B-B79033BF4BC1}" type="presParOf" srcId="{A55B795A-D9F2-4760-804B-1DAC99A3DD43}" destId="{2F9A32D6-91CE-406A-8487-892840551B7D}" srcOrd="2" destOrd="0" presId="urn:microsoft.com/office/officeart/2005/8/layout/pList2"/>
    <dgm:cxn modelId="{A0B6FC21-E91D-4F51-8314-68B813F45261}" type="presParOf" srcId="{2F9A32D6-91CE-406A-8487-892840551B7D}" destId="{29D36606-6A88-44D3-BFE9-7DCA674B1921}" srcOrd="0" destOrd="0" presId="urn:microsoft.com/office/officeart/2005/8/layout/pList2"/>
    <dgm:cxn modelId="{6E01B751-2874-459A-9B26-9F658121CA0E}" type="presParOf" srcId="{2F9A32D6-91CE-406A-8487-892840551B7D}" destId="{B09DE7E2-48A3-4B7F-8898-811F14DE3AA9}" srcOrd="1" destOrd="0" presId="urn:microsoft.com/office/officeart/2005/8/layout/pList2"/>
    <dgm:cxn modelId="{0667AA36-EF03-4535-B902-A206AA9808DF}" type="presParOf" srcId="{2F9A32D6-91CE-406A-8487-892840551B7D}" destId="{10EB1F6D-2C8C-4F57-9067-A648FACE36C9}" srcOrd="2" destOrd="0" presId="urn:microsoft.com/office/officeart/2005/8/layout/pList2"/>
    <dgm:cxn modelId="{055F4FE6-74E6-439F-BE25-1A17790A846B}" type="presParOf" srcId="{A55B795A-D9F2-4760-804B-1DAC99A3DD43}" destId="{3C43C968-7AD5-405F-879D-BB4725FA07F3}" srcOrd="3" destOrd="0" presId="urn:microsoft.com/office/officeart/2005/8/layout/pList2"/>
    <dgm:cxn modelId="{FEF7C67C-7FFC-44BE-8C59-ED195D9C3524}" type="presParOf" srcId="{A55B795A-D9F2-4760-804B-1DAC99A3DD43}" destId="{2701070E-03F4-4D3A-ADF0-192397110344}" srcOrd="4" destOrd="0" presId="urn:microsoft.com/office/officeart/2005/8/layout/pList2"/>
    <dgm:cxn modelId="{288EE365-6406-4441-B04A-A14A1588930D}" type="presParOf" srcId="{2701070E-03F4-4D3A-ADF0-192397110344}" destId="{F34BFB62-3838-4D42-A35F-ABE933F8712E}" srcOrd="0" destOrd="0" presId="urn:microsoft.com/office/officeart/2005/8/layout/pList2"/>
    <dgm:cxn modelId="{FAB97A79-71D0-4E28-AF58-9ABF91F9979A}" type="presParOf" srcId="{2701070E-03F4-4D3A-ADF0-192397110344}" destId="{09FA3228-AFFD-4C73-BD26-001D17A57007}" srcOrd="1" destOrd="0" presId="urn:microsoft.com/office/officeart/2005/8/layout/pList2"/>
    <dgm:cxn modelId="{9BC2F2CD-801B-4CF2-B34D-0318623D9372}" type="presParOf" srcId="{2701070E-03F4-4D3A-ADF0-192397110344}" destId="{45F7175D-1EE1-4201-8D9C-48706795625D}" srcOrd="2" destOrd="0" presId="urn:microsoft.com/office/officeart/2005/8/layout/pList2"/>
    <dgm:cxn modelId="{E3C8E6A5-D856-456F-920C-162AE8C1A15C}" type="presParOf" srcId="{A55B795A-D9F2-4760-804B-1DAC99A3DD43}" destId="{7DFEB220-A273-4C0F-8FEA-52AB8B122C94}" srcOrd="5" destOrd="0" presId="urn:microsoft.com/office/officeart/2005/8/layout/pList2"/>
    <dgm:cxn modelId="{9059DFC7-8EEA-4030-A25D-DAC39696D670}" type="presParOf" srcId="{A55B795A-D9F2-4760-804B-1DAC99A3DD43}" destId="{82CA464C-3B66-4C03-A127-EA89D56FFBA8}" srcOrd="6" destOrd="0" presId="urn:microsoft.com/office/officeart/2005/8/layout/pList2"/>
    <dgm:cxn modelId="{27E1F77C-48D0-441A-A5ED-612940D01807}" type="presParOf" srcId="{82CA464C-3B66-4C03-A127-EA89D56FFBA8}" destId="{34561EE0-847B-4524-8129-6BA5669BBE78}" srcOrd="0" destOrd="0" presId="urn:microsoft.com/office/officeart/2005/8/layout/pList2"/>
    <dgm:cxn modelId="{7275359F-D492-4EAA-A223-62B188AB085F}" type="presParOf" srcId="{82CA464C-3B66-4C03-A127-EA89D56FFBA8}" destId="{5F338F83-6EE2-46BB-8DB7-953349C3E0D9}" srcOrd="1" destOrd="0" presId="urn:microsoft.com/office/officeart/2005/8/layout/pList2"/>
    <dgm:cxn modelId="{CDE5679B-DB68-4670-8B4F-9989600BFF01}" type="presParOf" srcId="{82CA464C-3B66-4C03-A127-EA89D56FFBA8}" destId="{E4ED2B7A-D5BB-4856-BB6B-8C569697F134}" srcOrd="2" destOrd="0" presId="urn:microsoft.com/office/officeart/2005/8/layout/pList2"/>
    <dgm:cxn modelId="{8174E33B-01A5-48D8-A58C-67476AEC2C01}" type="presParOf" srcId="{A55B795A-D9F2-4760-804B-1DAC99A3DD43}" destId="{ECF45689-C9E6-4036-9422-3D8EED17F4C5}" srcOrd="7" destOrd="0" presId="urn:microsoft.com/office/officeart/2005/8/layout/pList2"/>
    <dgm:cxn modelId="{F6BB310E-1DB9-4142-A18F-BA6FE5264205}" type="presParOf" srcId="{A55B795A-D9F2-4760-804B-1DAC99A3DD43}" destId="{1FDC7B17-9C1D-41AA-8E47-89D97AEC8AEA}" srcOrd="8" destOrd="0" presId="urn:microsoft.com/office/officeart/2005/8/layout/pList2"/>
    <dgm:cxn modelId="{BE934B8A-7D4C-408C-B2B7-466A3172A63D}" type="presParOf" srcId="{1FDC7B17-9C1D-41AA-8E47-89D97AEC8AEA}" destId="{29C0AA4F-D1BA-434E-BA7B-FCAF36746318}" srcOrd="0" destOrd="0" presId="urn:microsoft.com/office/officeart/2005/8/layout/pList2"/>
    <dgm:cxn modelId="{055BB658-E6EE-4074-8AB1-9A0AB3F67F85}" type="presParOf" srcId="{1FDC7B17-9C1D-41AA-8E47-89D97AEC8AEA}" destId="{B9ADFEE5-58F0-4440-AD37-16C88FB29416}" srcOrd="1" destOrd="0" presId="urn:microsoft.com/office/officeart/2005/8/layout/pList2"/>
    <dgm:cxn modelId="{E8FE5396-4888-4A5E-BA2B-54A108E6E743}" type="presParOf" srcId="{1FDC7B17-9C1D-41AA-8E47-89D97AEC8AEA}" destId="{79BCFEC3-49A3-4D2D-8C15-D2FEA8D54D9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4E679C-6AA7-4541-AA20-5C3ACF7FD943}" type="doc">
      <dgm:prSet loTypeId="urn:microsoft.com/office/officeart/2005/8/layout/pList2" loCatId="picture" qsTypeId="urn:microsoft.com/office/officeart/2005/8/quickstyle/simple1" qsCatId="simple" csTypeId="urn:microsoft.com/office/officeart/2005/8/colors/colorful3" csCatId="colorful" phldr="1"/>
      <dgm:spPr/>
    </dgm:pt>
    <dgm:pt modelId="{AFC9FD4D-0447-4024-97B9-6C2C684380B0}">
      <dgm:prSet phldrT="[Texto]" custT="1"/>
      <dgm:spPr/>
      <dgm:t>
        <a:bodyPr/>
        <a:lstStyle/>
        <a:p>
          <a:r>
            <a:rPr lang="es-ES" sz="1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Oriol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r>
            <a:rPr lang="es-ES" sz="1800" dirty="0" smtClean="0"/>
            <a:t>Base de datos </a:t>
          </a:r>
        </a:p>
        <a:p>
          <a:r>
            <a:rPr lang="es-ES" sz="1800" dirty="0" smtClean="0"/>
            <a:t>Back-</a:t>
          </a:r>
          <a:r>
            <a:rPr lang="es-ES" sz="1800" dirty="0" err="1" smtClean="0"/>
            <a:t>end</a:t>
          </a:r>
          <a:endParaRPr lang="es-ES" sz="1800" dirty="0" smtClean="0"/>
        </a:p>
      </dgm:t>
    </dgm:pt>
    <dgm:pt modelId="{4D719014-CB23-4757-A556-C35C5ED832AC}" type="parTrans" cxnId="{68BF7FB1-A3C9-4797-B92B-0F12F758BDA3}">
      <dgm:prSet/>
      <dgm:spPr/>
      <dgm:t>
        <a:bodyPr/>
        <a:lstStyle/>
        <a:p>
          <a:endParaRPr lang="es-ES"/>
        </a:p>
      </dgm:t>
    </dgm:pt>
    <dgm:pt modelId="{4A8C8A93-756C-4C96-9E96-395E94ECB85A}" type="sibTrans" cxnId="{68BF7FB1-A3C9-4797-B92B-0F12F758BDA3}">
      <dgm:prSet/>
      <dgm:spPr/>
      <dgm:t>
        <a:bodyPr/>
        <a:lstStyle/>
        <a:p>
          <a:endParaRPr lang="es-ES"/>
        </a:p>
      </dgm:t>
    </dgm:pt>
    <dgm:pt modelId="{5559A2CF-D5A7-44F7-8272-A265BAFF2E54}">
      <dgm:prSet phldrT="[Texto]" custT="1"/>
      <dgm:spPr/>
      <dgm:t>
        <a:bodyPr/>
        <a:lstStyle/>
        <a:p>
          <a:r>
            <a:rPr lang="es-ES" sz="1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Luis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r>
            <a:rPr lang="es-ES" sz="1800" dirty="0" smtClean="0"/>
            <a:t>Machine </a:t>
          </a:r>
          <a:r>
            <a:rPr lang="es-ES" sz="1800" dirty="0" err="1" smtClean="0"/>
            <a:t>learning</a:t>
          </a:r>
          <a:endParaRPr lang="es-ES" sz="1800" dirty="0"/>
        </a:p>
      </dgm:t>
    </dgm:pt>
    <dgm:pt modelId="{034EEFEB-A290-4F61-ABA2-1EAAB39A1BA8}" type="parTrans" cxnId="{B3967119-C7F8-43AC-A5F6-A89B19800853}">
      <dgm:prSet/>
      <dgm:spPr/>
      <dgm:t>
        <a:bodyPr/>
        <a:lstStyle/>
        <a:p>
          <a:endParaRPr lang="es-ES"/>
        </a:p>
      </dgm:t>
    </dgm:pt>
    <dgm:pt modelId="{65B9CF71-6B19-4C3A-8BA9-FD1B21402CFC}" type="sibTrans" cxnId="{B3967119-C7F8-43AC-A5F6-A89B19800853}">
      <dgm:prSet/>
      <dgm:spPr/>
      <dgm:t>
        <a:bodyPr/>
        <a:lstStyle/>
        <a:p>
          <a:endParaRPr lang="es-ES"/>
        </a:p>
      </dgm:t>
    </dgm:pt>
    <dgm:pt modelId="{6428C322-EA1A-49BE-AA24-65A3AB2F386B}">
      <dgm:prSet phldrT="[Texto]" custT="1"/>
      <dgm:spPr/>
      <dgm:t>
        <a:bodyPr/>
        <a:lstStyle/>
        <a:p>
          <a:r>
            <a:rPr lang="es-ES" sz="1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Carlos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r>
            <a:rPr lang="es-ES" sz="1800" dirty="0" smtClean="0"/>
            <a:t>Front-</a:t>
          </a:r>
          <a:r>
            <a:rPr lang="es-ES" sz="1800" dirty="0" err="1" smtClean="0"/>
            <a:t>end</a:t>
          </a:r>
          <a:endParaRPr lang="es-ES" sz="1800" dirty="0" smtClean="0"/>
        </a:p>
        <a:p>
          <a:r>
            <a:rPr lang="es-ES" sz="1800" dirty="0" smtClean="0"/>
            <a:t>Back-</a:t>
          </a:r>
          <a:r>
            <a:rPr lang="es-ES" sz="1800" dirty="0" err="1" smtClean="0"/>
            <a:t>end</a:t>
          </a:r>
          <a:endParaRPr lang="es-ES" sz="1800" dirty="0"/>
        </a:p>
      </dgm:t>
    </dgm:pt>
    <dgm:pt modelId="{B912ED08-0B12-403B-9F0C-B25636CF6681}" type="parTrans" cxnId="{F04BA538-E718-4C91-9313-900936187C61}">
      <dgm:prSet/>
      <dgm:spPr/>
      <dgm:t>
        <a:bodyPr/>
        <a:lstStyle/>
        <a:p>
          <a:endParaRPr lang="es-ES"/>
        </a:p>
      </dgm:t>
    </dgm:pt>
    <dgm:pt modelId="{F69647D0-A58D-43AD-9745-42EFDD2E4354}" type="sibTrans" cxnId="{F04BA538-E718-4C91-9313-900936187C61}">
      <dgm:prSet/>
      <dgm:spPr/>
      <dgm:t>
        <a:bodyPr/>
        <a:lstStyle/>
        <a:p>
          <a:endParaRPr lang="es-ES"/>
        </a:p>
      </dgm:t>
    </dgm:pt>
    <dgm:pt modelId="{D21908C9-1F0A-49E6-B86E-995E7B3075FD}">
      <dgm:prSet phldrT="[Texto]" custT="1"/>
      <dgm:spPr/>
      <dgm:t>
        <a:bodyPr/>
        <a:lstStyle/>
        <a:p>
          <a:r>
            <a:rPr lang="es-ES" sz="1800" b="1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Jose</a:t>
          </a:r>
          <a:endParaRPr lang="es-ES" sz="1800" dirty="0" smtClean="0"/>
        </a:p>
      </dgm:t>
    </dgm:pt>
    <dgm:pt modelId="{47F8BB54-3EE3-4247-B575-EBBEEA84B646}" type="parTrans" cxnId="{EEB073E9-526E-475C-84A4-3D58D41143C7}">
      <dgm:prSet/>
      <dgm:spPr/>
      <dgm:t>
        <a:bodyPr/>
        <a:lstStyle/>
        <a:p>
          <a:endParaRPr lang="es-ES"/>
        </a:p>
      </dgm:t>
    </dgm:pt>
    <dgm:pt modelId="{F3CF8928-88AA-4EAD-83C9-C26215202148}" type="sibTrans" cxnId="{EEB073E9-526E-475C-84A4-3D58D41143C7}">
      <dgm:prSet/>
      <dgm:spPr/>
      <dgm:t>
        <a:bodyPr/>
        <a:lstStyle/>
        <a:p>
          <a:endParaRPr lang="es-ES"/>
        </a:p>
      </dgm:t>
    </dgm:pt>
    <dgm:pt modelId="{A9626179-3069-40B2-B465-CB612B615B7F}">
      <dgm:prSet phldrT="[Texto]" custT="1"/>
      <dgm:spPr/>
      <dgm:t>
        <a:bodyPr/>
        <a:lstStyle/>
        <a:p>
          <a:r>
            <a:rPr lang="es-ES" sz="1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Jessica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endParaRPr lang="es-ES" sz="1800" dirty="0" smtClean="0"/>
        </a:p>
      </dgm:t>
    </dgm:pt>
    <dgm:pt modelId="{15108769-C6D1-4D06-87AC-8928BDFA9478}" type="sibTrans" cxnId="{E40A5107-2DAC-439E-BF2F-D056A2715917}">
      <dgm:prSet/>
      <dgm:spPr/>
      <dgm:t>
        <a:bodyPr/>
        <a:lstStyle/>
        <a:p>
          <a:endParaRPr lang="es-ES"/>
        </a:p>
      </dgm:t>
    </dgm:pt>
    <dgm:pt modelId="{21F9554D-92AE-4C0F-8790-9BF1605E7F97}" type="parTrans" cxnId="{E40A5107-2DAC-439E-BF2F-D056A2715917}">
      <dgm:prSet/>
      <dgm:spPr/>
      <dgm:t>
        <a:bodyPr/>
        <a:lstStyle/>
        <a:p>
          <a:endParaRPr lang="es-ES"/>
        </a:p>
      </dgm:t>
    </dgm:pt>
    <dgm:pt modelId="{A96A4A55-82EF-4E3D-BE47-91C0B35AC21F}" type="pres">
      <dgm:prSet presAssocID="{A74E679C-6AA7-4541-AA20-5C3ACF7FD943}" presName="Name0" presStyleCnt="0">
        <dgm:presLayoutVars>
          <dgm:dir/>
          <dgm:resizeHandles val="exact"/>
        </dgm:presLayoutVars>
      </dgm:prSet>
      <dgm:spPr/>
    </dgm:pt>
    <dgm:pt modelId="{04E108FC-E6A5-4197-8D15-4120EC8FFE9D}" type="pres">
      <dgm:prSet presAssocID="{A74E679C-6AA7-4541-AA20-5C3ACF7FD943}" presName="bkgdShp" presStyleLbl="alignAccFollowNode1" presStyleIdx="0" presStyleCnt="1" custLinFactNeighborX="-1560"/>
      <dgm:spPr/>
    </dgm:pt>
    <dgm:pt modelId="{A55B795A-D9F2-4760-804B-1DAC99A3DD43}" type="pres">
      <dgm:prSet presAssocID="{A74E679C-6AA7-4541-AA20-5C3ACF7FD943}" presName="linComp" presStyleCnt="0"/>
      <dgm:spPr/>
    </dgm:pt>
    <dgm:pt modelId="{1D3BBD57-A64E-464B-B316-FFA2650F633E}" type="pres">
      <dgm:prSet presAssocID="{AFC9FD4D-0447-4024-97B9-6C2C684380B0}" presName="compNode" presStyleCnt="0"/>
      <dgm:spPr/>
    </dgm:pt>
    <dgm:pt modelId="{822EE123-0378-4994-908E-A54E7E049406}" type="pres">
      <dgm:prSet presAssocID="{AFC9FD4D-0447-4024-97B9-6C2C684380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9195B2C-026F-4F44-8AC7-D235BC8D819C}" type="pres">
      <dgm:prSet presAssocID="{AFC9FD4D-0447-4024-97B9-6C2C684380B0}" presName="invisiNode" presStyleLbl="node1" presStyleIdx="0" presStyleCnt="5"/>
      <dgm:spPr/>
    </dgm:pt>
    <dgm:pt modelId="{60676424-63CA-4A68-A9D9-2C860A28B1CA}" type="pres">
      <dgm:prSet presAssocID="{AFC9FD4D-0447-4024-97B9-6C2C684380B0}" presName="imagNode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430F5FE0-7BC4-4CFF-A53F-DC468AB949E0}" type="pres">
      <dgm:prSet presAssocID="{4A8C8A93-756C-4C96-9E96-395E94ECB85A}" presName="sibTrans" presStyleLbl="sibTrans2D1" presStyleIdx="0" presStyleCnt="0"/>
      <dgm:spPr/>
      <dgm:t>
        <a:bodyPr/>
        <a:lstStyle/>
        <a:p>
          <a:endParaRPr lang="es-ES"/>
        </a:p>
      </dgm:t>
    </dgm:pt>
    <dgm:pt modelId="{2F9A32D6-91CE-406A-8487-892840551B7D}" type="pres">
      <dgm:prSet presAssocID="{5559A2CF-D5A7-44F7-8272-A265BAFF2E54}" presName="compNode" presStyleCnt="0"/>
      <dgm:spPr/>
    </dgm:pt>
    <dgm:pt modelId="{29D36606-6A88-44D3-BFE9-7DCA674B1921}" type="pres">
      <dgm:prSet presAssocID="{5559A2CF-D5A7-44F7-8272-A265BAFF2E5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09DE7E2-48A3-4B7F-8898-811F14DE3AA9}" type="pres">
      <dgm:prSet presAssocID="{5559A2CF-D5A7-44F7-8272-A265BAFF2E54}" presName="invisiNode" presStyleLbl="node1" presStyleIdx="1" presStyleCnt="5"/>
      <dgm:spPr/>
    </dgm:pt>
    <dgm:pt modelId="{10EB1F6D-2C8C-4F57-9067-A648FACE36C9}" type="pres">
      <dgm:prSet presAssocID="{5559A2CF-D5A7-44F7-8272-A265BAFF2E54}" presName="imagNode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3C43C968-7AD5-405F-879D-BB4725FA07F3}" type="pres">
      <dgm:prSet presAssocID="{65B9CF71-6B19-4C3A-8BA9-FD1B21402CFC}" presName="sibTrans" presStyleLbl="sibTrans2D1" presStyleIdx="0" presStyleCnt="0"/>
      <dgm:spPr/>
      <dgm:t>
        <a:bodyPr/>
        <a:lstStyle/>
        <a:p>
          <a:endParaRPr lang="es-ES"/>
        </a:p>
      </dgm:t>
    </dgm:pt>
    <dgm:pt modelId="{2701070E-03F4-4D3A-ADF0-192397110344}" type="pres">
      <dgm:prSet presAssocID="{6428C322-EA1A-49BE-AA24-65A3AB2F386B}" presName="compNode" presStyleCnt="0"/>
      <dgm:spPr/>
    </dgm:pt>
    <dgm:pt modelId="{F34BFB62-3838-4D42-A35F-ABE933F8712E}" type="pres">
      <dgm:prSet presAssocID="{6428C322-EA1A-49BE-AA24-65A3AB2F386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9FA3228-AFFD-4C73-BD26-001D17A57007}" type="pres">
      <dgm:prSet presAssocID="{6428C322-EA1A-49BE-AA24-65A3AB2F386B}" presName="invisiNode" presStyleLbl="node1" presStyleIdx="2" presStyleCnt="5"/>
      <dgm:spPr/>
    </dgm:pt>
    <dgm:pt modelId="{45F7175D-1EE1-4201-8D9C-48706795625D}" type="pres">
      <dgm:prSet presAssocID="{6428C322-EA1A-49BE-AA24-65A3AB2F386B}" presName="imagNode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DFEB220-A273-4C0F-8FEA-52AB8B122C94}" type="pres">
      <dgm:prSet presAssocID="{F69647D0-A58D-43AD-9745-42EFDD2E4354}" presName="sibTrans" presStyleLbl="sibTrans2D1" presStyleIdx="0" presStyleCnt="0"/>
      <dgm:spPr/>
      <dgm:t>
        <a:bodyPr/>
        <a:lstStyle/>
        <a:p>
          <a:endParaRPr lang="es-ES"/>
        </a:p>
      </dgm:t>
    </dgm:pt>
    <dgm:pt modelId="{82CA464C-3B66-4C03-A127-EA89D56FFBA8}" type="pres">
      <dgm:prSet presAssocID="{D21908C9-1F0A-49E6-B86E-995E7B3075FD}" presName="compNode" presStyleCnt="0"/>
      <dgm:spPr/>
    </dgm:pt>
    <dgm:pt modelId="{34561EE0-847B-4524-8129-6BA5669BBE78}" type="pres">
      <dgm:prSet presAssocID="{D21908C9-1F0A-49E6-B86E-995E7B3075F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338F83-6EE2-46BB-8DB7-953349C3E0D9}" type="pres">
      <dgm:prSet presAssocID="{D21908C9-1F0A-49E6-B86E-995E7B3075FD}" presName="invisiNode" presStyleLbl="node1" presStyleIdx="3" presStyleCnt="5"/>
      <dgm:spPr/>
    </dgm:pt>
    <dgm:pt modelId="{E4ED2B7A-D5BB-4856-BB6B-8C569697F134}" type="pres">
      <dgm:prSet presAssocID="{D21908C9-1F0A-49E6-B86E-995E7B3075FD}" presName="imagNode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ECF45689-C9E6-4036-9422-3D8EED17F4C5}" type="pres">
      <dgm:prSet presAssocID="{F3CF8928-88AA-4EAD-83C9-C26215202148}" presName="sibTrans" presStyleLbl="sibTrans2D1" presStyleIdx="0" presStyleCnt="0"/>
      <dgm:spPr/>
      <dgm:t>
        <a:bodyPr/>
        <a:lstStyle/>
        <a:p>
          <a:endParaRPr lang="es-ES"/>
        </a:p>
      </dgm:t>
    </dgm:pt>
    <dgm:pt modelId="{1FDC7B17-9C1D-41AA-8E47-89D97AEC8AEA}" type="pres">
      <dgm:prSet presAssocID="{A9626179-3069-40B2-B465-CB612B615B7F}" presName="compNode" presStyleCnt="0"/>
      <dgm:spPr/>
    </dgm:pt>
    <dgm:pt modelId="{29C0AA4F-D1BA-434E-BA7B-FCAF36746318}" type="pres">
      <dgm:prSet presAssocID="{A9626179-3069-40B2-B465-CB612B615B7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9ADFEE5-58F0-4440-AD37-16C88FB29416}" type="pres">
      <dgm:prSet presAssocID="{A9626179-3069-40B2-B465-CB612B615B7F}" presName="invisiNode" presStyleLbl="node1" presStyleIdx="4" presStyleCnt="5"/>
      <dgm:spPr/>
    </dgm:pt>
    <dgm:pt modelId="{79BCFEC3-49A3-4D2D-8C15-D2FEA8D54D94}" type="pres">
      <dgm:prSet presAssocID="{A9626179-3069-40B2-B465-CB612B615B7F}" presName="imagNode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EEB073E9-526E-475C-84A4-3D58D41143C7}" srcId="{A74E679C-6AA7-4541-AA20-5C3ACF7FD943}" destId="{D21908C9-1F0A-49E6-B86E-995E7B3075FD}" srcOrd="3" destOrd="0" parTransId="{47F8BB54-3EE3-4247-B575-EBBEEA84B646}" sibTransId="{F3CF8928-88AA-4EAD-83C9-C26215202148}"/>
    <dgm:cxn modelId="{8A5A6A19-95B8-49FE-AA77-9F90A965F12C}" type="presOf" srcId="{4A8C8A93-756C-4C96-9E96-395E94ECB85A}" destId="{430F5FE0-7BC4-4CFF-A53F-DC468AB949E0}" srcOrd="0" destOrd="0" presId="urn:microsoft.com/office/officeart/2005/8/layout/pList2"/>
    <dgm:cxn modelId="{04C4A1EE-D3AB-4825-A5E2-B29A52100364}" type="presOf" srcId="{A9626179-3069-40B2-B465-CB612B615B7F}" destId="{29C0AA4F-D1BA-434E-BA7B-FCAF36746318}" srcOrd="0" destOrd="0" presId="urn:microsoft.com/office/officeart/2005/8/layout/pList2"/>
    <dgm:cxn modelId="{5C6A7561-5FA6-4B7C-AEDA-066943B11388}" type="presOf" srcId="{F69647D0-A58D-43AD-9745-42EFDD2E4354}" destId="{7DFEB220-A273-4C0F-8FEA-52AB8B122C94}" srcOrd="0" destOrd="0" presId="urn:microsoft.com/office/officeart/2005/8/layout/pList2"/>
    <dgm:cxn modelId="{0F7911D4-1388-4164-BCA3-5ADE85640FFB}" type="presOf" srcId="{D21908C9-1F0A-49E6-B86E-995E7B3075FD}" destId="{34561EE0-847B-4524-8129-6BA5669BBE78}" srcOrd="0" destOrd="0" presId="urn:microsoft.com/office/officeart/2005/8/layout/pList2"/>
    <dgm:cxn modelId="{68BF7FB1-A3C9-4797-B92B-0F12F758BDA3}" srcId="{A74E679C-6AA7-4541-AA20-5C3ACF7FD943}" destId="{AFC9FD4D-0447-4024-97B9-6C2C684380B0}" srcOrd="0" destOrd="0" parTransId="{4D719014-CB23-4757-A556-C35C5ED832AC}" sibTransId="{4A8C8A93-756C-4C96-9E96-395E94ECB85A}"/>
    <dgm:cxn modelId="{69D4918B-1BE1-4EB8-9629-ACFC18630CF9}" type="presOf" srcId="{A74E679C-6AA7-4541-AA20-5C3ACF7FD943}" destId="{A96A4A55-82EF-4E3D-BE47-91C0B35AC21F}" srcOrd="0" destOrd="0" presId="urn:microsoft.com/office/officeart/2005/8/layout/pList2"/>
    <dgm:cxn modelId="{87D44130-FC72-45AC-A79B-910F7E076B29}" type="presOf" srcId="{6428C322-EA1A-49BE-AA24-65A3AB2F386B}" destId="{F34BFB62-3838-4D42-A35F-ABE933F8712E}" srcOrd="0" destOrd="0" presId="urn:microsoft.com/office/officeart/2005/8/layout/pList2"/>
    <dgm:cxn modelId="{B2391C53-B10D-4984-90D7-99CB13DA7447}" type="presOf" srcId="{65B9CF71-6B19-4C3A-8BA9-FD1B21402CFC}" destId="{3C43C968-7AD5-405F-879D-BB4725FA07F3}" srcOrd="0" destOrd="0" presId="urn:microsoft.com/office/officeart/2005/8/layout/pList2"/>
    <dgm:cxn modelId="{2B23F0FA-B759-4B34-8B28-A83EB6EBA972}" type="presOf" srcId="{F3CF8928-88AA-4EAD-83C9-C26215202148}" destId="{ECF45689-C9E6-4036-9422-3D8EED17F4C5}" srcOrd="0" destOrd="0" presId="urn:microsoft.com/office/officeart/2005/8/layout/pList2"/>
    <dgm:cxn modelId="{596280B9-0D52-4BE8-B2BA-7D3A424E189D}" type="presOf" srcId="{5559A2CF-D5A7-44F7-8272-A265BAFF2E54}" destId="{29D36606-6A88-44D3-BFE9-7DCA674B1921}" srcOrd="0" destOrd="0" presId="urn:microsoft.com/office/officeart/2005/8/layout/pList2"/>
    <dgm:cxn modelId="{E40A5107-2DAC-439E-BF2F-D056A2715917}" srcId="{A74E679C-6AA7-4541-AA20-5C3ACF7FD943}" destId="{A9626179-3069-40B2-B465-CB612B615B7F}" srcOrd="4" destOrd="0" parTransId="{21F9554D-92AE-4C0F-8790-9BF1605E7F97}" sibTransId="{15108769-C6D1-4D06-87AC-8928BDFA9478}"/>
    <dgm:cxn modelId="{2F58602A-8319-43CB-906D-32F8883F00C8}" type="presOf" srcId="{AFC9FD4D-0447-4024-97B9-6C2C684380B0}" destId="{822EE123-0378-4994-908E-A54E7E049406}" srcOrd="0" destOrd="0" presId="urn:microsoft.com/office/officeart/2005/8/layout/pList2"/>
    <dgm:cxn modelId="{F04BA538-E718-4C91-9313-900936187C61}" srcId="{A74E679C-6AA7-4541-AA20-5C3ACF7FD943}" destId="{6428C322-EA1A-49BE-AA24-65A3AB2F386B}" srcOrd="2" destOrd="0" parTransId="{B912ED08-0B12-403B-9F0C-B25636CF6681}" sibTransId="{F69647D0-A58D-43AD-9745-42EFDD2E4354}"/>
    <dgm:cxn modelId="{B3967119-C7F8-43AC-A5F6-A89B19800853}" srcId="{A74E679C-6AA7-4541-AA20-5C3ACF7FD943}" destId="{5559A2CF-D5A7-44F7-8272-A265BAFF2E54}" srcOrd="1" destOrd="0" parTransId="{034EEFEB-A290-4F61-ABA2-1EAAB39A1BA8}" sibTransId="{65B9CF71-6B19-4C3A-8BA9-FD1B21402CFC}"/>
    <dgm:cxn modelId="{9561C7C1-96AE-4257-9CE8-6C55D7E62497}" type="presParOf" srcId="{A96A4A55-82EF-4E3D-BE47-91C0B35AC21F}" destId="{04E108FC-E6A5-4197-8D15-4120EC8FFE9D}" srcOrd="0" destOrd="0" presId="urn:microsoft.com/office/officeart/2005/8/layout/pList2"/>
    <dgm:cxn modelId="{ADBBC781-80E0-4196-9A3B-33E25EF63E23}" type="presParOf" srcId="{A96A4A55-82EF-4E3D-BE47-91C0B35AC21F}" destId="{A55B795A-D9F2-4760-804B-1DAC99A3DD43}" srcOrd="1" destOrd="0" presId="urn:microsoft.com/office/officeart/2005/8/layout/pList2"/>
    <dgm:cxn modelId="{3A579429-C4A4-4DA7-BBF7-D244DE21218B}" type="presParOf" srcId="{A55B795A-D9F2-4760-804B-1DAC99A3DD43}" destId="{1D3BBD57-A64E-464B-B316-FFA2650F633E}" srcOrd="0" destOrd="0" presId="urn:microsoft.com/office/officeart/2005/8/layout/pList2"/>
    <dgm:cxn modelId="{136C4DE0-F437-479A-A3F0-B0FD696EF549}" type="presParOf" srcId="{1D3BBD57-A64E-464B-B316-FFA2650F633E}" destId="{822EE123-0378-4994-908E-A54E7E049406}" srcOrd="0" destOrd="0" presId="urn:microsoft.com/office/officeart/2005/8/layout/pList2"/>
    <dgm:cxn modelId="{FB5CC1E5-A29F-491E-ADAF-9097115480B1}" type="presParOf" srcId="{1D3BBD57-A64E-464B-B316-FFA2650F633E}" destId="{C9195B2C-026F-4F44-8AC7-D235BC8D819C}" srcOrd="1" destOrd="0" presId="urn:microsoft.com/office/officeart/2005/8/layout/pList2"/>
    <dgm:cxn modelId="{00536C11-1D62-4400-AEFC-0B1DA42BF50C}" type="presParOf" srcId="{1D3BBD57-A64E-464B-B316-FFA2650F633E}" destId="{60676424-63CA-4A68-A9D9-2C860A28B1CA}" srcOrd="2" destOrd="0" presId="urn:microsoft.com/office/officeart/2005/8/layout/pList2"/>
    <dgm:cxn modelId="{2C072A71-2BC8-4B58-9FBF-85B3A82DD161}" type="presParOf" srcId="{A55B795A-D9F2-4760-804B-1DAC99A3DD43}" destId="{430F5FE0-7BC4-4CFF-A53F-DC468AB949E0}" srcOrd="1" destOrd="0" presId="urn:microsoft.com/office/officeart/2005/8/layout/pList2"/>
    <dgm:cxn modelId="{4CC3E92F-03D0-4B7E-A15B-B79033BF4BC1}" type="presParOf" srcId="{A55B795A-D9F2-4760-804B-1DAC99A3DD43}" destId="{2F9A32D6-91CE-406A-8487-892840551B7D}" srcOrd="2" destOrd="0" presId="urn:microsoft.com/office/officeart/2005/8/layout/pList2"/>
    <dgm:cxn modelId="{A0B6FC21-E91D-4F51-8314-68B813F45261}" type="presParOf" srcId="{2F9A32D6-91CE-406A-8487-892840551B7D}" destId="{29D36606-6A88-44D3-BFE9-7DCA674B1921}" srcOrd="0" destOrd="0" presId="urn:microsoft.com/office/officeart/2005/8/layout/pList2"/>
    <dgm:cxn modelId="{6E01B751-2874-459A-9B26-9F658121CA0E}" type="presParOf" srcId="{2F9A32D6-91CE-406A-8487-892840551B7D}" destId="{B09DE7E2-48A3-4B7F-8898-811F14DE3AA9}" srcOrd="1" destOrd="0" presId="urn:microsoft.com/office/officeart/2005/8/layout/pList2"/>
    <dgm:cxn modelId="{0667AA36-EF03-4535-B902-A206AA9808DF}" type="presParOf" srcId="{2F9A32D6-91CE-406A-8487-892840551B7D}" destId="{10EB1F6D-2C8C-4F57-9067-A648FACE36C9}" srcOrd="2" destOrd="0" presId="urn:microsoft.com/office/officeart/2005/8/layout/pList2"/>
    <dgm:cxn modelId="{055F4FE6-74E6-439F-BE25-1A17790A846B}" type="presParOf" srcId="{A55B795A-D9F2-4760-804B-1DAC99A3DD43}" destId="{3C43C968-7AD5-405F-879D-BB4725FA07F3}" srcOrd="3" destOrd="0" presId="urn:microsoft.com/office/officeart/2005/8/layout/pList2"/>
    <dgm:cxn modelId="{FEF7C67C-7FFC-44BE-8C59-ED195D9C3524}" type="presParOf" srcId="{A55B795A-D9F2-4760-804B-1DAC99A3DD43}" destId="{2701070E-03F4-4D3A-ADF0-192397110344}" srcOrd="4" destOrd="0" presId="urn:microsoft.com/office/officeart/2005/8/layout/pList2"/>
    <dgm:cxn modelId="{288EE365-6406-4441-B04A-A14A1588930D}" type="presParOf" srcId="{2701070E-03F4-4D3A-ADF0-192397110344}" destId="{F34BFB62-3838-4D42-A35F-ABE933F8712E}" srcOrd="0" destOrd="0" presId="urn:microsoft.com/office/officeart/2005/8/layout/pList2"/>
    <dgm:cxn modelId="{FAB97A79-71D0-4E28-AF58-9ABF91F9979A}" type="presParOf" srcId="{2701070E-03F4-4D3A-ADF0-192397110344}" destId="{09FA3228-AFFD-4C73-BD26-001D17A57007}" srcOrd="1" destOrd="0" presId="urn:microsoft.com/office/officeart/2005/8/layout/pList2"/>
    <dgm:cxn modelId="{9BC2F2CD-801B-4CF2-B34D-0318623D9372}" type="presParOf" srcId="{2701070E-03F4-4D3A-ADF0-192397110344}" destId="{45F7175D-1EE1-4201-8D9C-48706795625D}" srcOrd="2" destOrd="0" presId="urn:microsoft.com/office/officeart/2005/8/layout/pList2"/>
    <dgm:cxn modelId="{E3C8E6A5-D856-456F-920C-162AE8C1A15C}" type="presParOf" srcId="{A55B795A-D9F2-4760-804B-1DAC99A3DD43}" destId="{7DFEB220-A273-4C0F-8FEA-52AB8B122C94}" srcOrd="5" destOrd="0" presId="urn:microsoft.com/office/officeart/2005/8/layout/pList2"/>
    <dgm:cxn modelId="{9059DFC7-8EEA-4030-A25D-DAC39696D670}" type="presParOf" srcId="{A55B795A-D9F2-4760-804B-1DAC99A3DD43}" destId="{82CA464C-3B66-4C03-A127-EA89D56FFBA8}" srcOrd="6" destOrd="0" presId="urn:microsoft.com/office/officeart/2005/8/layout/pList2"/>
    <dgm:cxn modelId="{27E1F77C-48D0-441A-A5ED-612940D01807}" type="presParOf" srcId="{82CA464C-3B66-4C03-A127-EA89D56FFBA8}" destId="{34561EE0-847B-4524-8129-6BA5669BBE78}" srcOrd="0" destOrd="0" presId="urn:microsoft.com/office/officeart/2005/8/layout/pList2"/>
    <dgm:cxn modelId="{7275359F-D492-4EAA-A223-62B188AB085F}" type="presParOf" srcId="{82CA464C-3B66-4C03-A127-EA89D56FFBA8}" destId="{5F338F83-6EE2-46BB-8DB7-953349C3E0D9}" srcOrd="1" destOrd="0" presId="urn:microsoft.com/office/officeart/2005/8/layout/pList2"/>
    <dgm:cxn modelId="{CDE5679B-DB68-4670-8B4F-9989600BFF01}" type="presParOf" srcId="{82CA464C-3B66-4C03-A127-EA89D56FFBA8}" destId="{E4ED2B7A-D5BB-4856-BB6B-8C569697F134}" srcOrd="2" destOrd="0" presId="urn:microsoft.com/office/officeart/2005/8/layout/pList2"/>
    <dgm:cxn modelId="{8174E33B-01A5-48D8-A58C-67476AEC2C01}" type="presParOf" srcId="{A55B795A-D9F2-4760-804B-1DAC99A3DD43}" destId="{ECF45689-C9E6-4036-9422-3D8EED17F4C5}" srcOrd="7" destOrd="0" presId="urn:microsoft.com/office/officeart/2005/8/layout/pList2"/>
    <dgm:cxn modelId="{F6BB310E-1DB9-4142-A18F-BA6FE5264205}" type="presParOf" srcId="{A55B795A-D9F2-4760-804B-1DAC99A3DD43}" destId="{1FDC7B17-9C1D-41AA-8E47-89D97AEC8AEA}" srcOrd="8" destOrd="0" presId="urn:microsoft.com/office/officeart/2005/8/layout/pList2"/>
    <dgm:cxn modelId="{BE934B8A-7D4C-408C-B2B7-466A3172A63D}" type="presParOf" srcId="{1FDC7B17-9C1D-41AA-8E47-89D97AEC8AEA}" destId="{29C0AA4F-D1BA-434E-BA7B-FCAF36746318}" srcOrd="0" destOrd="0" presId="urn:microsoft.com/office/officeart/2005/8/layout/pList2"/>
    <dgm:cxn modelId="{055BB658-E6EE-4074-8AB1-9A0AB3F67F85}" type="presParOf" srcId="{1FDC7B17-9C1D-41AA-8E47-89D97AEC8AEA}" destId="{B9ADFEE5-58F0-4440-AD37-16C88FB29416}" srcOrd="1" destOrd="0" presId="urn:microsoft.com/office/officeart/2005/8/layout/pList2"/>
    <dgm:cxn modelId="{E8FE5396-4888-4A5E-BA2B-54A108E6E743}" type="presParOf" srcId="{1FDC7B17-9C1D-41AA-8E47-89D97AEC8AEA}" destId="{79BCFEC3-49A3-4D2D-8C15-D2FEA8D54D9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4E679C-6AA7-4541-AA20-5C3ACF7FD943}" type="doc">
      <dgm:prSet loTypeId="urn:microsoft.com/office/officeart/2005/8/layout/pList2" loCatId="picture" qsTypeId="urn:microsoft.com/office/officeart/2005/8/quickstyle/simple1" qsCatId="simple" csTypeId="urn:microsoft.com/office/officeart/2005/8/colors/colorful3" csCatId="colorful" phldr="1"/>
      <dgm:spPr/>
    </dgm:pt>
    <dgm:pt modelId="{AFC9FD4D-0447-4024-97B9-6C2C684380B0}">
      <dgm:prSet phldrT="[Texto]" custT="1"/>
      <dgm:spPr/>
      <dgm:t>
        <a:bodyPr/>
        <a:lstStyle/>
        <a:p>
          <a:r>
            <a:rPr lang="es-ES" sz="1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Oriol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r>
            <a:rPr lang="es-ES" sz="1800" dirty="0" smtClean="0"/>
            <a:t>Base de datos </a:t>
          </a:r>
        </a:p>
        <a:p>
          <a:r>
            <a:rPr lang="es-ES" sz="1800" dirty="0" smtClean="0"/>
            <a:t>Back-</a:t>
          </a:r>
          <a:r>
            <a:rPr lang="es-ES" sz="1800" dirty="0" err="1" smtClean="0"/>
            <a:t>end</a:t>
          </a:r>
          <a:endParaRPr lang="es-ES" sz="1800" dirty="0" smtClean="0"/>
        </a:p>
      </dgm:t>
    </dgm:pt>
    <dgm:pt modelId="{4D719014-CB23-4757-A556-C35C5ED832AC}" type="parTrans" cxnId="{68BF7FB1-A3C9-4797-B92B-0F12F758BDA3}">
      <dgm:prSet/>
      <dgm:spPr/>
      <dgm:t>
        <a:bodyPr/>
        <a:lstStyle/>
        <a:p>
          <a:endParaRPr lang="es-ES"/>
        </a:p>
      </dgm:t>
    </dgm:pt>
    <dgm:pt modelId="{4A8C8A93-756C-4C96-9E96-395E94ECB85A}" type="sibTrans" cxnId="{68BF7FB1-A3C9-4797-B92B-0F12F758BDA3}">
      <dgm:prSet/>
      <dgm:spPr/>
      <dgm:t>
        <a:bodyPr/>
        <a:lstStyle/>
        <a:p>
          <a:endParaRPr lang="es-ES"/>
        </a:p>
      </dgm:t>
    </dgm:pt>
    <dgm:pt modelId="{5559A2CF-D5A7-44F7-8272-A265BAFF2E54}">
      <dgm:prSet phldrT="[Texto]" custT="1"/>
      <dgm:spPr/>
      <dgm:t>
        <a:bodyPr/>
        <a:lstStyle/>
        <a:p>
          <a:r>
            <a:rPr lang="es-ES" sz="1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Luis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r>
            <a:rPr lang="es-ES" sz="1800" dirty="0" smtClean="0"/>
            <a:t>Machine </a:t>
          </a:r>
          <a:r>
            <a:rPr lang="es-ES" sz="1800" dirty="0" err="1" smtClean="0"/>
            <a:t>learning</a:t>
          </a:r>
          <a:endParaRPr lang="es-ES" sz="1800" dirty="0"/>
        </a:p>
      </dgm:t>
    </dgm:pt>
    <dgm:pt modelId="{034EEFEB-A290-4F61-ABA2-1EAAB39A1BA8}" type="parTrans" cxnId="{B3967119-C7F8-43AC-A5F6-A89B19800853}">
      <dgm:prSet/>
      <dgm:spPr/>
      <dgm:t>
        <a:bodyPr/>
        <a:lstStyle/>
        <a:p>
          <a:endParaRPr lang="es-ES"/>
        </a:p>
      </dgm:t>
    </dgm:pt>
    <dgm:pt modelId="{65B9CF71-6B19-4C3A-8BA9-FD1B21402CFC}" type="sibTrans" cxnId="{B3967119-C7F8-43AC-A5F6-A89B19800853}">
      <dgm:prSet/>
      <dgm:spPr/>
      <dgm:t>
        <a:bodyPr/>
        <a:lstStyle/>
        <a:p>
          <a:endParaRPr lang="es-ES"/>
        </a:p>
      </dgm:t>
    </dgm:pt>
    <dgm:pt modelId="{6428C322-EA1A-49BE-AA24-65A3AB2F386B}">
      <dgm:prSet phldrT="[Texto]" custT="1"/>
      <dgm:spPr/>
      <dgm:t>
        <a:bodyPr/>
        <a:lstStyle/>
        <a:p>
          <a:r>
            <a:rPr lang="es-ES" sz="1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Carlos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r>
            <a:rPr lang="es-ES" sz="1800" dirty="0" smtClean="0"/>
            <a:t>Front-</a:t>
          </a:r>
          <a:r>
            <a:rPr lang="es-ES" sz="1800" dirty="0" err="1" smtClean="0"/>
            <a:t>end</a:t>
          </a:r>
          <a:endParaRPr lang="es-ES" sz="1800" dirty="0" smtClean="0"/>
        </a:p>
        <a:p>
          <a:r>
            <a:rPr lang="es-ES" sz="1800" dirty="0" smtClean="0"/>
            <a:t>Back-</a:t>
          </a:r>
          <a:r>
            <a:rPr lang="es-ES" sz="1800" dirty="0" err="1" smtClean="0"/>
            <a:t>end</a:t>
          </a:r>
          <a:endParaRPr lang="es-ES" sz="1800" dirty="0"/>
        </a:p>
      </dgm:t>
    </dgm:pt>
    <dgm:pt modelId="{B912ED08-0B12-403B-9F0C-B25636CF6681}" type="parTrans" cxnId="{F04BA538-E718-4C91-9313-900936187C61}">
      <dgm:prSet/>
      <dgm:spPr/>
      <dgm:t>
        <a:bodyPr/>
        <a:lstStyle/>
        <a:p>
          <a:endParaRPr lang="es-ES"/>
        </a:p>
      </dgm:t>
    </dgm:pt>
    <dgm:pt modelId="{F69647D0-A58D-43AD-9745-42EFDD2E4354}" type="sibTrans" cxnId="{F04BA538-E718-4C91-9313-900936187C61}">
      <dgm:prSet/>
      <dgm:spPr/>
      <dgm:t>
        <a:bodyPr/>
        <a:lstStyle/>
        <a:p>
          <a:endParaRPr lang="es-ES"/>
        </a:p>
      </dgm:t>
    </dgm:pt>
    <dgm:pt modelId="{D21908C9-1F0A-49E6-B86E-995E7B3075FD}">
      <dgm:prSet phldrT="[Texto]" custT="1"/>
      <dgm:spPr/>
      <dgm:t>
        <a:bodyPr/>
        <a:lstStyle/>
        <a:p>
          <a:r>
            <a:rPr lang="es-ES" sz="1800" b="1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Jose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r>
            <a:rPr lang="es-ES" sz="1800" dirty="0" smtClean="0"/>
            <a:t>Machine </a:t>
          </a:r>
          <a:r>
            <a:rPr lang="es-ES" sz="1800" dirty="0" err="1" smtClean="0"/>
            <a:t>learning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r>
            <a:rPr lang="es-ES" sz="1800" dirty="0" smtClean="0"/>
            <a:t>PPT</a:t>
          </a:r>
          <a:endParaRPr lang="es-ES" sz="1800" dirty="0"/>
        </a:p>
      </dgm:t>
    </dgm:pt>
    <dgm:pt modelId="{47F8BB54-3EE3-4247-B575-EBBEEA84B646}" type="parTrans" cxnId="{EEB073E9-526E-475C-84A4-3D58D41143C7}">
      <dgm:prSet/>
      <dgm:spPr/>
      <dgm:t>
        <a:bodyPr/>
        <a:lstStyle/>
        <a:p>
          <a:endParaRPr lang="es-ES"/>
        </a:p>
      </dgm:t>
    </dgm:pt>
    <dgm:pt modelId="{F3CF8928-88AA-4EAD-83C9-C26215202148}" type="sibTrans" cxnId="{EEB073E9-526E-475C-84A4-3D58D41143C7}">
      <dgm:prSet/>
      <dgm:spPr/>
      <dgm:t>
        <a:bodyPr/>
        <a:lstStyle/>
        <a:p>
          <a:endParaRPr lang="es-ES"/>
        </a:p>
      </dgm:t>
    </dgm:pt>
    <dgm:pt modelId="{A9626179-3069-40B2-B465-CB612B615B7F}">
      <dgm:prSet phldrT="[Texto]" custT="1"/>
      <dgm:spPr/>
      <dgm:t>
        <a:bodyPr/>
        <a:lstStyle/>
        <a:p>
          <a:r>
            <a:rPr lang="es-ES" sz="1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Jessica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endParaRPr lang="es-ES" sz="1800" dirty="0" smtClean="0"/>
        </a:p>
      </dgm:t>
    </dgm:pt>
    <dgm:pt modelId="{15108769-C6D1-4D06-87AC-8928BDFA9478}" type="sibTrans" cxnId="{E40A5107-2DAC-439E-BF2F-D056A2715917}">
      <dgm:prSet/>
      <dgm:spPr/>
      <dgm:t>
        <a:bodyPr/>
        <a:lstStyle/>
        <a:p>
          <a:endParaRPr lang="es-ES"/>
        </a:p>
      </dgm:t>
    </dgm:pt>
    <dgm:pt modelId="{21F9554D-92AE-4C0F-8790-9BF1605E7F97}" type="parTrans" cxnId="{E40A5107-2DAC-439E-BF2F-D056A2715917}">
      <dgm:prSet/>
      <dgm:spPr/>
      <dgm:t>
        <a:bodyPr/>
        <a:lstStyle/>
        <a:p>
          <a:endParaRPr lang="es-ES"/>
        </a:p>
      </dgm:t>
    </dgm:pt>
    <dgm:pt modelId="{A96A4A55-82EF-4E3D-BE47-91C0B35AC21F}" type="pres">
      <dgm:prSet presAssocID="{A74E679C-6AA7-4541-AA20-5C3ACF7FD943}" presName="Name0" presStyleCnt="0">
        <dgm:presLayoutVars>
          <dgm:dir/>
          <dgm:resizeHandles val="exact"/>
        </dgm:presLayoutVars>
      </dgm:prSet>
      <dgm:spPr/>
    </dgm:pt>
    <dgm:pt modelId="{04E108FC-E6A5-4197-8D15-4120EC8FFE9D}" type="pres">
      <dgm:prSet presAssocID="{A74E679C-6AA7-4541-AA20-5C3ACF7FD943}" presName="bkgdShp" presStyleLbl="alignAccFollowNode1" presStyleIdx="0" presStyleCnt="1" custLinFactNeighborX="-1560"/>
      <dgm:spPr/>
    </dgm:pt>
    <dgm:pt modelId="{A55B795A-D9F2-4760-804B-1DAC99A3DD43}" type="pres">
      <dgm:prSet presAssocID="{A74E679C-6AA7-4541-AA20-5C3ACF7FD943}" presName="linComp" presStyleCnt="0"/>
      <dgm:spPr/>
    </dgm:pt>
    <dgm:pt modelId="{1D3BBD57-A64E-464B-B316-FFA2650F633E}" type="pres">
      <dgm:prSet presAssocID="{AFC9FD4D-0447-4024-97B9-6C2C684380B0}" presName="compNode" presStyleCnt="0"/>
      <dgm:spPr/>
    </dgm:pt>
    <dgm:pt modelId="{822EE123-0378-4994-908E-A54E7E049406}" type="pres">
      <dgm:prSet presAssocID="{AFC9FD4D-0447-4024-97B9-6C2C684380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9195B2C-026F-4F44-8AC7-D235BC8D819C}" type="pres">
      <dgm:prSet presAssocID="{AFC9FD4D-0447-4024-97B9-6C2C684380B0}" presName="invisiNode" presStyleLbl="node1" presStyleIdx="0" presStyleCnt="5"/>
      <dgm:spPr/>
    </dgm:pt>
    <dgm:pt modelId="{60676424-63CA-4A68-A9D9-2C860A28B1CA}" type="pres">
      <dgm:prSet presAssocID="{AFC9FD4D-0447-4024-97B9-6C2C684380B0}" presName="imagNode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430F5FE0-7BC4-4CFF-A53F-DC468AB949E0}" type="pres">
      <dgm:prSet presAssocID="{4A8C8A93-756C-4C96-9E96-395E94ECB85A}" presName="sibTrans" presStyleLbl="sibTrans2D1" presStyleIdx="0" presStyleCnt="0"/>
      <dgm:spPr/>
      <dgm:t>
        <a:bodyPr/>
        <a:lstStyle/>
        <a:p>
          <a:endParaRPr lang="es-ES"/>
        </a:p>
      </dgm:t>
    </dgm:pt>
    <dgm:pt modelId="{2F9A32D6-91CE-406A-8487-892840551B7D}" type="pres">
      <dgm:prSet presAssocID="{5559A2CF-D5A7-44F7-8272-A265BAFF2E54}" presName="compNode" presStyleCnt="0"/>
      <dgm:spPr/>
    </dgm:pt>
    <dgm:pt modelId="{29D36606-6A88-44D3-BFE9-7DCA674B1921}" type="pres">
      <dgm:prSet presAssocID="{5559A2CF-D5A7-44F7-8272-A265BAFF2E5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09DE7E2-48A3-4B7F-8898-811F14DE3AA9}" type="pres">
      <dgm:prSet presAssocID="{5559A2CF-D5A7-44F7-8272-A265BAFF2E54}" presName="invisiNode" presStyleLbl="node1" presStyleIdx="1" presStyleCnt="5"/>
      <dgm:spPr/>
    </dgm:pt>
    <dgm:pt modelId="{10EB1F6D-2C8C-4F57-9067-A648FACE36C9}" type="pres">
      <dgm:prSet presAssocID="{5559A2CF-D5A7-44F7-8272-A265BAFF2E54}" presName="imagNode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3C43C968-7AD5-405F-879D-BB4725FA07F3}" type="pres">
      <dgm:prSet presAssocID="{65B9CF71-6B19-4C3A-8BA9-FD1B21402CFC}" presName="sibTrans" presStyleLbl="sibTrans2D1" presStyleIdx="0" presStyleCnt="0"/>
      <dgm:spPr/>
      <dgm:t>
        <a:bodyPr/>
        <a:lstStyle/>
        <a:p>
          <a:endParaRPr lang="es-ES"/>
        </a:p>
      </dgm:t>
    </dgm:pt>
    <dgm:pt modelId="{2701070E-03F4-4D3A-ADF0-192397110344}" type="pres">
      <dgm:prSet presAssocID="{6428C322-EA1A-49BE-AA24-65A3AB2F386B}" presName="compNode" presStyleCnt="0"/>
      <dgm:spPr/>
    </dgm:pt>
    <dgm:pt modelId="{F34BFB62-3838-4D42-A35F-ABE933F8712E}" type="pres">
      <dgm:prSet presAssocID="{6428C322-EA1A-49BE-AA24-65A3AB2F386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9FA3228-AFFD-4C73-BD26-001D17A57007}" type="pres">
      <dgm:prSet presAssocID="{6428C322-EA1A-49BE-AA24-65A3AB2F386B}" presName="invisiNode" presStyleLbl="node1" presStyleIdx="2" presStyleCnt="5"/>
      <dgm:spPr/>
    </dgm:pt>
    <dgm:pt modelId="{45F7175D-1EE1-4201-8D9C-48706795625D}" type="pres">
      <dgm:prSet presAssocID="{6428C322-EA1A-49BE-AA24-65A3AB2F386B}" presName="imagNode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DFEB220-A273-4C0F-8FEA-52AB8B122C94}" type="pres">
      <dgm:prSet presAssocID="{F69647D0-A58D-43AD-9745-42EFDD2E4354}" presName="sibTrans" presStyleLbl="sibTrans2D1" presStyleIdx="0" presStyleCnt="0"/>
      <dgm:spPr/>
      <dgm:t>
        <a:bodyPr/>
        <a:lstStyle/>
        <a:p>
          <a:endParaRPr lang="es-ES"/>
        </a:p>
      </dgm:t>
    </dgm:pt>
    <dgm:pt modelId="{82CA464C-3B66-4C03-A127-EA89D56FFBA8}" type="pres">
      <dgm:prSet presAssocID="{D21908C9-1F0A-49E6-B86E-995E7B3075FD}" presName="compNode" presStyleCnt="0"/>
      <dgm:spPr/>
    </dgm:pt>
    <dgm:pt modelId="{34561EE0-847B-4524-8129-6BA5669BBE78}" type="pres">
      <dgm:prSet presAssocID="{D21908C9-1F0A-49E6-B86E-995E7B3075F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338F83-6EE2-46BB-8DB7-953349C3E0D9}" type="pres">
      <dgm:prSet presAssocID="{D21908C9-1F0A-49E6-B86E-995E7B3075FD}" presName="invisiNode" presStyleLbl="node1" presStyleIdx="3" presStyleCnt="5"/>
      <dgm:spPr/>
    </dgm:pt>
    <dgm:pt modelId="{E4ED2B7A-D5BB-4856-BB6B-8C569697F134}" type="pres">
      <dgm:prSet presAssocID="{D21908C9-1F0A-49E6-B86E-995E7B3075FD}" presName="imagNode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ECF45689-C9E6-4036-9422-3D8EED17F4C5}" type="pres">
      <dgm:prSet presAssocID="{F3CF8928-88AA-4EAD-83C9-C26215202148}" presName="sibTrans" presStyleLbl="sibTrans2D1" presStyleIdx="0" presStyleCnt="0"/>
      <dgm:spPr/>
      <dgm:t>
        <a:bodyPr/>
        <a:lstStyle/>
        <a:p>
          <a:endParaRPr lang="es-ES"/>
        </a:p>
      </dgm:t>
    </dgm:pt>
    <dgm:pt modelId="{1FDC7B17-9C1D-41AA-8E47-89D97AEC8AEA}" type="pres">
      <dgm:prSet presAssocID="{A9626179-3069-40B2-B465-CB612B615B7F}" presName="compNode" presStyleCnt="0"/>
      <dgm:spPr/>
    </dgm:pt>
    <dgm:pt modelId="{29C0AA4F-D1BA-434E-BA7B-FCAF36746318}" type="pres">
      <dgm:prSet presAssocID="{A9626179-3069-40B2-B465-CB612B615B7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9ADFEE5-58F0-4440-AD37-16C88FB29416}" type="pres">
      <dgm:prSet presAssocID="{A9626179-3069-40B2-B465-CB612B615B7F}" presName="invisiNode" presStyleLbl="node1" presStyleIdx="4" presStyleCnt="5"/>
      <dgm:spPr/>
    </dgm:pt>
    <dgm:pt modelId="{79BCFEC3-49A3-4D2D-8C15-D2FEA8D54D94}" type="pres">
      <dgm:prSet presAssocID="{A9626179-3069-40B2-B465-CB612B615B7F}" presName="imagNode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EEB073E9-526E-475C-84A4-3D58D41143C7}" srcId="{A74E679C-6AA7-4541-AA20-5C3ACF7FD943}" destId="{D21908C9-1F0A-49E6-B86E-995E7B3075FD}" srcOrd="3" destOrd="0" parTransId="{47F8BB54-3EE3-4247-B575-EBBEEA84B646}" sibTransId="{F3CF8928-88AA-4EAD-83C9-C26215202148}"/>
    <dgm:cxn modelId="{8A5A6A19-95B8-49FE-AA77-9F90A965F12C}" type="presOf" srcId="{4A8C8A93-756C-4C96-9E96-395E94ECB85A}" destId="{430F5FE0-7BC4-4CFF-A53F-DC468AB949E0}" srcOrd="0" destOrd="0" presId="urn:microsoft.com/office/officeart/2005/8/layout/pList2"/>
    <dgm:cxn modelId="{04C4A1EE-D3AB-4825-A5E2-B29A52100364}" type="presOf" srcId="{A9626179-3069-40B2-B465-CB612B615B7F}" destId="{29C0AA4F-D1BA-434E-BA7B-FCAF36746318}" srcOrd="0" destOrd="0" presId="urn:microsoft.com/office/officeart/2005/8/layout/pList2"/>
    <dgm:cxn modelId="{5C6A7561-5FA6-4B7C-AEDA-066943B11388}" type="presOf" srcId="{F69647D0-A58D-43AD-9745-42EFDD2E4354}" destId="{7DFEB220-A273-4C0F-8FEA-52AB8B122C94}" srcOrd="0" destOrd="0" presId="urn:microsoft.com/office/officeart/2005/8/layout/pList2"/>
    <dgm:cxn modelId="{0F7911D4-1388-4164-BCA3-5ADE85640FFB}" type="presOf" srcId="{D21908C9-1F0A-49E6-B86E-995E7B3075FD}" destId="{34561EE0-847B-4524-8129-6BA5669BBE78}" srcOrd="0" destOrd="0" presId="urn:microsoft.com/office/officeart/2005/8/layout/pList2"/>
    <dgm:cxn modelId="{68BF7FB1-A3C9-4797-B92B-0F12F758BDA3}" srcId="{A74E679C-6AA7-4541-AA20-5C3ACF7FD943}" destId="{AFC9FD4D-0447-4024-97B9-6C2C684380B0}" srcOrd="0" destOrd="0" parTransId="{4D719014-CB23-4757-A556-C35C5ED832AC}" sibTransId="{4A8C8A93-756C-4C96-9E96-395E94ECB85A}"/>
    <dgm:cxn modelId="{69D4918B-1BE1-4EB8-9629-ACFC18630CF9}" type="presOf" srcId="{A74E679C-6AA7-4541-AA20-5C3ACF7FD943}" destId="{A96A4A55-82EF-4E3D-BE47-91C0B35AC21F}" srcOrd="0" destOrd="0" presId="urn:microsoft.com/office/officeart/2005/8/layout/pList2"/>
    <dgm:cxn modelId="{87D44130-FC72-45AC-A79B-910F7E076B29}" type="presOf" srcId="{6428C322-EA1A-49BE-AA24-65A3AB2F386B}" destId="{F34BFB62-3838-4D42-A35F-ABE933F8712E}" srcOrd="0" destOrd="0" presId="urn:microsoft.com/office/officeart/2005/8/layout/pList2"/>
    <dgm:cxn modelId="{B2391C53-B10D-4984-90D7-99CB13DA7447}" type="presOf" srcId="{65B9CF71-6B19-4C3A-8BA9-FD1B21402CFC}" destId="{3C43C968-7AD5-405F-879D-BB4725FA07F3}" srcOrd="0" destOrd="0" presId="urn:microsoft.com/office/officeart/2005/8/layout/pList2"/>
    <dgm:cxn modelId="{2B23F0FA-B759-4B34-8B28-A83EB6EBA972}" type="presOf" srcId="{F3CF8928-88AA-4EAD-83C9-C26215202148}" destId="{ECF45689-C9E6-4036-9422-3D8EED17F4C5}" srcOrd="0" destOrd="0" presId="urn:microsoft.com/office/officeart/2005/8/layout/pList2"/>
    <dgm:cxn modelId="{596280B9-0D52-4BE8-B2BA-7D3A424E189D}" type="presOf" srcId="{5559A2CF-D5A7-44F7-8272-A265BAFF2E54}" destId="{29D36606-6A88-44D3-BFE9-7DCA674B1921}" srcOrd="0" destOrd="0" presId="urn:microsoft.com/office/officeart/2005/8/layout/pList2"/>
    <dgm:cxn modelId="{E40A5107-2DAC-439E-BF2F-D056A2715917}" srcId="{A74E679C-6AA7-4541-AA20-5C3ACF7FD943}" destId="{A9626179-3069-40B2-B465-CB612B615B7F}" srcOrd="4" destOrd="0" parTransId="{21F9554D-92AE-4C0F-8790-9BF1605E7F97}" sibTransId="{15108769-C6D1-4D06-87AC-8928BDFA9478}"/>
    <dgm:cxn modelId="{2F58602A-8319-43CB-906D-32F8883F00C8}" type="presOf" srcId="{AFC9FD4D-0447-4024-97B9-6C2C684380B0}" destId="{822EE123-0378-4994-908E-A54E7E049406}" srcOrd="0" destOrd="0" presId="urn:microsoft.com/office/officeart/2005/8/layout/pList2"/>
    <dgm:cxn modelId="{F04BA538-E718-4C91-9313-900936187C61}" srcId="{A74E679C-6AA7-4541-AA20-5C3ACF7FD943}" destId="{6428C322-EA1A-49BE-AA24-65A3AB2F386B}" srcOrd="2" destOrd="0" parTransId="{B912ED08-0B12-403B-9F0C-B25636CF6681}" sibTransId="{F69647D0-A58D-43AD-9745-42EFDD2E4354}"/>
    <dgm:cxn modelId="{B3967119-C7F8-43AC-A5F6-A89B19800853}" srcId="{A74E679C-6AA7-4541-AA20-5C3ACF7FD943}" destId="{5559A2CF-D5A7-44F7-8272-A265BAFF2E54}" srcOrd="1" destOrd="0" parTransId="{034EEFEB-A290-4F61-ABA2-1EAAB39A1BA8}" sibTransId="{65B9CF71-6B19-4C3A-8BA9-FD1B21402CFC}"/>
    <dgm:cxn modelId="{9561C7C1-96AE-4257-9CE8-6C55D7E62497}" type="presParOf" srcId="{A96A4A55-82EF-4E3D-BE47-91C0B35AC21F}" destId="{04E108FC-E6A5-4197-8D15-4120EC8FFE9D}" srcOrd="0" destOrd="0" presId="urn:microsoft.com/office/officeart/2005/8/layout/pList2"/>
    <dgm:cxn modelId="{ADBBC781-80E0-4196-9A3B-33E25EF63E23}" type="presParOf" srcId="{A96A4A55-82EF-4E3D-BE47-91C0B35AC21F}" destId="{A55B795A-D9F2-4760-804B-1DAC99A3DD43}" srcOrd="1" destOrd="0" presId="urn:microsoft.com/office/officeart/2005/8/layout/pList2"/>
    <dgm:cxn modelId="{3A579429-C4A4-4DA7-BBF7-D244DE21218B}" type="presParOf" srcId="{A55B795A-D9F2-4760-804B-1DAC99A3DD43}" destId="{1D3BBD57-A64E-464B-B316-FFA2650F633E}" srcOrd="0" destOrd="0" presId="urn:microsoft.com/office/officeart/2005/8/layout/pList2"/>
    <dgm:cxn modelId="{136C4DE0-F437-479A-A3F0-B0FD696EF549}" type="presParOf" srcId="{1D3BBD57-A64E-464B-B316-FFA2650F633E}" destId="{822EE123-0378-4994-908E-A54E7E049406}" srcOrd="0" destOrd="0" presId="urn:microsoft.com/office/officeart/2005/8/layout/pList2"/>
    <dgm:cxn modelId="{FB5CC1E5-A29F-491E-ADAF-9097115480B1}" type="presParOf" srcId="{1D3BBD57-A64E-464B-B316-FFA2650F633E}" destId="{C9195B2C-026F-4F44-8AC7-D235BC8D819C}" srcOrd="1" destOrd="0" presId="urn:microsoft.com/office/officeart/2005/8/layout/pList2"/>
    <dgm:cxn modelId="{00536C11-1D62-4400-AEFC-0B1DA42BF50C}" type="presParOf" srcId="{1D3BBD57-A64E-464B-B316-FFA2650F633E}" destId="{60676424-63CA-4A68-A9D9-2C860A28B1CA}" srcOrd="2" destOrd="0" presId="urn:microsoft.com/office/officeart/2005/8/layout/pList2"/>
    <dgm:cxn modelId="{2C072A71-2BC8-4B58-9FBF-85B3A82DD161}" type="presParOf" srcId="{A55B795A-D9F2-4760-804B-1DAC99A3DD43}" destId="{430F5FE0-7BC4-4CFF-A53F-DC468AB949E0}" srcOrd="1" destOrd="0" presId="urn:microsoft.com/office/officeart/2005/8/layout/pList2"/>
    <dgm:cxn modelId="{4CC3E92F-03D0-4B7E-A15B-B79033BF4BC1}" type="presParOf" srcId="{A55B795A-D9F2-4760-804B-1DAC99A3DD43}" destId="{2F9A32D6-91CE-406A-8487-892840551B7D}" srcOrd="2" destOrd="0" presId="urn:microsoft.com/office/officeart/2005/8/layout/pList2"/>
    <dgm:cxn modelId="{A0B6FC21-E91D-4F51-8314-68B813F45261}" type="presParOf" srcId="{2F9A32D6-91CE-406A-8487-892840551B7D}" destId="{29D36606-6A88-44D3-BFE9-7DCA674B1921}" srcOrd="0" destOrd="0" presId="urn:microsoft.com/office/officeart/2005/8/layout/pList2"/>
    <dgm:cxn modelId="{6E01B751-2874-459A-9B26-9F658121CA0E}" type="presParOf" srcId="{2F9A32D6-91CE-406A-8487-892840551B7D}" destId="{B09DE7E2-48A3-4B7F-8898-811F14DE3AA9}" srcOrd="1" destOrd="0" presId="urn:microsoft.com/office/officeart/2005/8/layout/pList2"/>
    <dgm:cxn modelId="{0667AA36-EF03-4535-B902-A206AA9808DF}" type="presParOf" srcId="{2F9A32D6-91CE-406A-8487-892840551B7D}" destId="{10EB1F6D-2C8C-4F57-9067-A648FACE36C9}" srcOrd="2" destOrd="0" presId="urn:microsoft.com/office/officeart/2005/8/layout/pList2"/>
    <dgm:cxn modelId="{055F4FE6-74E6-439F-BE25-1A17790A846B}" type="presParOf" srcId="{A55B795A-D9F2-4760-804B-1DAC99A3DD43}" destId="{3C43C968-7AD5-405F-879D-BB4725FA07F3}" srcOrd="3" destOrd="0" presId="urn:microsoft.com/office/officeart/2005/8/layout/pList2"/>
    <dgm:cxn modelId="{FEF7C67C-7FFC-44BE-8C59-ED195D9C3524}" type="presParOf" srcId="{A55B795A-D9F2-4760-804B-1DAC99A3DD43}" destId="{2701070E-03F4-4D3A-ADF0-192397110344}" srcOrd="4" destOrd="0" presId="urn:microsoft.com/office/officeart/2005/8/layout/pList2"/>
    <dgm:cxn modelId="{288EE365-6406-4441-B04A-A14A1588930D}" type="presParOf" srcId="{2701070E-03F4-4D3A-ADF0-192397110344}" destId="{F34BFB62-3838-4D42-A35F-ABE933F8712E}" srcOrd="0" destOrd="0" presId="urn:microsoft.com/office/officeart/2005/8/layout/pList2"/>
    <dgm:cxn modelId="{FAB97A79-71D0-4E28-AF58-9ABF91F9979A}" type="presParOf" srcId="{2701070E-03F4-4D3A-ADF0-192397110344}" destId="{09FA3228-AFFD-4C73-BD26-001D17A57007}" srcOrd="1" destOrd="0" presId="urn:microsoft.com/office/officeart/2005/8/layout/pList2"/>
    <dgm:cxn modelId="{9BC2F2CD-801B-4CF2-B34D-0318623D9372}" type="presParOf" srcId="{2701070E-03F4-4D3A-ADF0-192397110344}" destId="{45F7175D-1EE1-4201-8D9C-48706795625D}" srcOrd="2" destOrd="0" presId="urn:microsoft.com/office/officeart/2005/8/layout/pList2"/>
    <dgm:cxn modelId="{E3C8E6A5-D856-456F-920C-162AE8C1A15C}" type="presParOf" srcId="{A55B795A-D9F2-4760-804B-1DAC99A3DD43}" destId="{7DFEB220-A273-4C0F-8FEA-52AB8B122C94}" srcOrd="5" destOrd="0" presId="urn:microsoft.com/office/officeart/2005/8/layout/pList2"/>
    <dgm:cxn modelId="{9059DFC7-8EEA-4030-A25D-DAC39696D670}" type="presParOf" srcId="{A55B795A-D9F2-4760-804B-1DAC99A3DD43}" destId="{82CA464C-3B66-4C03-A127-EA89D56FFBA8}" srcOrd="6" destOrd="0" presId="urn:microsoft.com/office/officeart/2005/8/layout/pList2"/>
    <dgm:cxn modelId="{27E1F77C-48D0-441A-A5ED-612940D01807}" type="presParOf" srcId="{82CA464C-3B66-4C03-A127-EA89D56FFBA8}" destId="{34561EE0-847B-4524-8129-6BA5669BBE78}" srcOrd="0" destOrd="0" presId="urn:microsoft.com/office/officeart/2005/8/layout/pList2"/>
    <dgm:cxn modelId="{7275359F-D492-4EAA-A223-62B188AB085F}" type="presParOf" srcId="{82CA464C-3B66-4C03-A127-EA89D56FFBA8}" destId="{5F338F83-6EE2-46BB-8DB7-953349C3E0D9}" srcOrd="1" destOrd="0" presId="urn:microsoft.com/office/officeart/2005/8/layout/pList2"/>
    <dgm:cxn modelId="{CDE5679B-DB68-4670-8B4F-9989600BFF01}" type="presParOf" srcId="{82CA464C-3B66-4C03-A127-EA89D56FFBA8}" destId="{E4ED2B7A-D5BB-4856-BB6B-8C569697F134}" srcOrd="2" destOrd="0" presId="urn:microsoft.com/office/officeart/2005/8/layout/pList2"/>
    <dgm:cxn modelId="{8174E33B-01A5-48D8-A58C-67476AEC2C01}" type="presParOf" srcId="{A55B795A-D9F2-4760-804B-1DAC99A3DD43}" destId="{ECF45689-C9E6-4036-9422-3D8EED17F4C5}" srcOrd="7" destOrd="0" presId="urn:microsoft.com/office/officeart/2005/8/layout/pList2"/>
    <dgm:cxn modelId="{F6BB310E-1DB9-4142-A18F-BA6FE5264205}" type="presParOf" srcId="{A55B795A-D9F2-4760-804B-1DAC99A3DD43}" destId="{1FDC7B17-9C1D-41AA-8E47-89D97AEC8AEA}" srcOrd="8" destOrd="0" presId="urn:microsoft.com/office/officeart/2005/8/layout/pList2"/>
    <dgm:cxn modelId="{BE934B8A-7D4C-408C-B2B7-466A3172A63D}" type="presParOf" srcId="{1FDC7B17-9C1D-41AA-8E47-89D97AEC8AEA}" destId="{29C0AA4F-D1BA-434E-BA7B-FCAF36746318}" srcOrd="0" destOrd="0" presId="urn:microsoft.com/office/officeart/2005/8/layout/pList2"/>
    <dgm:cxn modelId="{055BB658-E6EE-4074-8AB1-9A0AB3F67F85}" type="presParOf" srcId="{1FDC7B17-9C1D-41AA-8E47-89D97AEC8AEA}" destId="{B9ADFEE5-58F0-4440-AD37-16C88FB29416}" srcOrd="1" destOrd="0" presId="urn:microsoft.com/office/officeart/2005/8/layout/pList2"/>
    <dgm:cxn modelId="{E8FE5396-4888-4A5E-BA2B-54A108E6E743}" type="presParOf" srcId="{1FDC7B17-9C1D-41AA-8E47-89D97AEC8AEA}" destId="{79BCFEC3-49A3-4D2D-8C15-D2FEA8D54D9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4E679C-6AA7-4541-AA20-5C3ACF7FD943}" type="doc">
      <dgm:prSet loTypeId="urn:microsoft.com/office/officeart/2005/8/layout/pList2" loCatId="picture" qsTypeId="urn:microsoft.com/office/officeart/2005/8/quickstyle/simple1" qsCatId="simple" csTypeId="urn:microsoft.com/office/officeart/2005/8/colors/colorful3" csCatId="colorful" phldr="1"/>
      <dgm:spPr/>
    </dgm:pt>
    <dgm:pt modelId="{AFC9FD4D-0447-4024-97B9-6C2C684380B0}">
      <dgm:prSet phldrT="[Texto]" custT="1"/>
      <dgm:spPr/>
      <dgm:t>
        <a:bodyPr/>
        <a:lstStyle/>
        <a:p>
          <a:r>
            <a:rPr lang="es-ES" sz="1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Oriol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r>
            <a:rPr lang="es-ES" sz="1800" dirty="0" smtClean="0"/>
            <a:t>Base de datos </a:t>
          </a:r>
        </a:p>
        <a:p>
          <a:r>
            <a:rPr lang="es-ES" sz="1800" dirty="0" smtClean="0"/>
            <a:t>Back-</a:t>
          </a:r>
          <a:r>
            <a:rPr lang="es-ES" sz="1800" dirty="0" err="1" smtClean="0"/>
            <a:t>end</a:t>
          </a:r>
          <a:endParaRPr lang="es-ES" sz="1800" dirty="0" smtClean="0"/>
        </a:p>
      </dgm:t>
    </dgm:pt>
    <dgm:pt modelId="{4D719014-CB23-4757-A556-C35C5ED832AC}" type="parTrans" cxnId="{68BF7FB1-A3C9-4797-B92B-0F12F758BDA3}">
      <dgm:prSet/>
      <dgm:spPr/>
      <dgm:t>
        <a:bodyPr/>
        <a:lstStyle/>
        <a:p>
          <a:endParaRPr lang="es-ES"/>
        </a:p>
      </dgm:t>
    </dgm:pt>
    <dgm:pt modelId="{4A8C8A93-756C-4C96-9E96-395E94ECB85A}" type="sibTrans" cxnId="{68BF7FB1-A3C9-4797-B92B-0F12F758BDA3}">
      <dgm:prSet/>
      <dgm:spPr/>
      <dgm:t>
        <a:bodyPr/>
        <a:lstStyle/>
        <a:p>
          <a:endParaRPr lang="es-ES"/>
        </a:p>
      </dgm:t>
    </dgm:pt>
    <dgm:pt modelId="{5559A2CF-D5A7-44F7-8272-A265BAFF2E54}">
      <dgm:prSet phldrT="[Texto]" custT="1"/>
      <dgm:spPr/>
      <dgm:t>
        <a:bodyPr/>
        <a:lstStyle/>
        <a:p>
          <a:r>
            <a:rPr lang="es-ES" sz="1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Luis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r>
            <a:rPr lang="es-ES" sz="1800" dirty="0" smtClean="0"/>
            <a:t>Machine </a:t>
          </a:r>
          <a:r>
            <a:rPr lang="es-ES" sz="1800" dirty="0" err="1" smtClean="0"/>
            <a:t>learning</a:t>
          </a:r>
          <a:endParaRPr lang="es-ES" sz="1800" dirty="0"/>
        </a:p>
      </dgm:t>
    </dgm:pt>
    <dgm:pt modelId="{034EEFEB-A290-4F61-ABA2-1EAAB39A1BA8}" type="parTrans" cxnId="{B3967119-C7F8-43AC-A5F6-A89B19800853}">
      <dgm:prSet/>
      <dgm:spPr/>
      <dgm:t>
        <a:bodyPr/>
        <a:lstStyle/>
        <a:p>
          <a:endParaRPr lang="es-ES"/>
        </a:p>
      </dgm:t>
    </dgm:pt>
    <dgm:pt modelId="{65B9CF71-6B19-4C3A-8BA9-FD1B21402CFC}" type="sibTrans" cxnId="{B3967119-C7F8-43AC-A5F6-A89B19800853}">
      <dgm:prSet/>
      <dgm:spPr/>
      <dgm:t>
        <a:bodyPr/>
        <a:lstStyle/>
        <a:p>
          <a:endParaRPr lang="es-ES"/>
        </a:p>
      </dgm:t>
    </dgm:pt>
    <dgm:pt modelId="{6428C322-EA1A-49BE-AA24-65A3AB2F386B}">
      <dgm:prSet phldrT="[Texto]" custT="1"/>
      <dgm:spPr/>
      <dgm:t>
        <a:bodyPr/>
        <a:lstStyle/>
        <a:p>
          <a:r>
            <a:rPr lang="es-ES" sz="1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Carlos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r>
            <a:rPr lang="es-ES" sz="1800" dirty="0" smtClean="0"/>
            <a:t>Front-</a:t>
          </a:r>
          <a:r>
            <a:rPr lang="es-ES" sz="1800" dirty="0" err="1" smtClean="0"/>
            <a:t>end</a:t>
          </a:r>
          <a:endParaRPr lang="es-ES" sz="1800" dirty="0" smtClean="0"/>
        </a:p>
        <a:p>
          <a:r>
            <a:rPr lang="es-ES" sz="1800" dirty="0" smtClean="0"/>
            <a:t>Back-</a:t>
          </a:r>
          <a:r>
            <a:rPr lang="es-ES" sz="1800" dirty="0" err="1" smtClean="0"/>
            <a:t>end</a:t>
          </a:r>
          <a:endParaRPr lang="es-ES" sz="1800" dirty="0"/>
        </a:p>
      </dgm:t>
    </dgm:pt>
    <dgm:pt modelId="{B912ED08-0B12-403B-9F0C-B25636CF6681}" type="parTrans" cxnId="{F04BA538-E718-4C91-9313-900936187C61}">
      <dgm:prSet/>
      <dgm:spPr/>
      <dgm:t>
        <a:bodyPr/>
        <a:lstStyle/>
        <a:p>
          <a:endParaRPr lang="es-ES"/>
        </a:p>
      </dgm:t>
    </dgm:pt>
    <dgm:pt modelId="{F69647D0-A58D-43AD-9745-42EFDD2E4354}" type="sibTrans" cxnId="{F04BA538-E718-4C91-9313-900936187C61}">
      <dgm:prSet/>
      <dgm:spPr/>
      <dgm:t>
        <a:bodyPr/>
        <a:lstStyle/>
        <a:p>
          <a:endParaRPr lang="es-ES"/>
        </a:p>
      </dgm:t>
    </dgm:pt>
    <dgm:pt modelId="{D21908C9-1F0A-49E6-B86E-995E7B3075FD}">
      <dgm:prSet phldrT="[Texto]" custT="1"/>
      <dgm:spPr/>
      <dgm:t>
        <a:bodyPr/>
        <a:lstStyle/>
        <a:p>
          <a:r>
            <a:rPr lang="es-ES" sz="1800" b="1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Jose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r>
            <a:rPr lang="es-ES" sz="1800" dirty="0" smtClean="0"/>
            <a:t>Machine </a:t>
          </a:r>
          <a:r>
            <a:rPr lang="es-ES" sz="1800" dirty="0" err="1" smtClean="0"/>
            <a:t>learning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r>
            <a:rPr lang="es-ES" sz="1800" dirty="0" smtClean="0"/>
            <a:t>PPT</a:t>
          </a:r>
          <a:endParaRPr lang="es-ES" sz="1800" dirty="0"/>
        </a:p>
      </dgm:t>
    </dgm:pt>
    <dgm:pt modelId="{47F8BB54-3EE3-4247-B575-EBBEEA84B646}" type="parTrans" cxnId="{EEB073E9-526E-475C-84A4-3D58D41143C7}">
      <dgm:prSet/>
      <dgm:spPr/>
      <dgm:t>
        <a:bodyPr/>
        <a:lstStyle/>
        <a:p>
          <a:endParaRPr lang="es-ES"/>
        </a:p>
      </dgm:t>
    </dgm:pt>
    <dgm:pt modelId="{F3CF8928-88AA-4EAD-83C9-C26215202148}" type="sibTrans" cxnId="{EEB073E9-526E-475C-84A4-3D58D41143C7}">
      <dgm:prSet/>
      <dgm:spPr/>
      <dgm:t>
        <a:bodyPr/>
        <a:lstStyle/>
        <a:p>
          <a:endParaRPr lang="es-ES"/>
        </a:p>
      </dgm:t>
    </dgm:pt>
    <dgm:pt modelId="{A9626179-3069-40B2-B465-CB612B615B7F}">
      <dgm:prSet phldrT="[Texto]" custT="1"/>
      <dgm:spPr/>
      <dgm:t>
        <a:bodyPr/>
        <a:lstStyle/>
        <a:p>
          <a:r>
            <a:rPr lang="es-ES" sz="18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Jessica</a:t>
          </a:r>
          <a:r>
            <a:rPr lang="es-ES" sz="1800" dirty="0" smtClean="0"/>
            <a:t/>
          </a:r>
          <a:br>
            <a:rPr lang="es-ES" sz="1800" dirty="0" smtClean="0"/>
          </a:br>
          <a:endParaRPr lang="es-ES" sz="1800" dirty="0" smtClean="0"/>
        </a:p>
        <a:p>
          <a:r>
            <a:rPr lang="es-ES" sz="1800" dirty="0" smtClean="0"/>
            <a:t>Base de datos</a:t>
          </a:r>
          <a:br>
            <a:rPr lang="es-ES" sz="1800" dirty="0" smtClean="0"/>
          </a:br>
          <a:endParaRPr lang="es-ES" sz="1800" dirty="0" smtClean="0"/>
        </a:p>
        <a:p>
          <a:r>
            <a:rPr lang="es-ES" sz="1800" dirty="0" smtClean="0"/>
            <a:t>PPT</a:t>
          </a:r>
          <a:endParaRPr lang="es-ES" sz="1800" dirty="0"/>
        </a:p>
      </dgm:t>
    </dgm:pt>
    <dgm:pt modelId="{15108769-C6D1-4D06-87AC-8928BDFA9478}" type="sibTrans" cxnId="{E40A5107-2DAC-439E-BF2F-D056A2715917}">
      <dgm:prSet/>
      <dgm:spPr/>
      <dgm:t>
        <a:bodyPr/>
        <a:lstStyle/>
        <a:p>
          <a:endParaRPr lang="es-ES"/>
        </a:p>
      </dgm:t>
    </dgm:pt>
    <dgm:pt modelId="{21F9554D-92AE-4C0F-8790-9BF1605E7F97}" type="parTrans" cxnId="{E40A5107-2DAC-439E-BF2F-D056A2715917}">
      <dgm:prSet/>
      <dgm:spPr/>
      <dgm:t>
        <a:bodyPr/>
        <a:lstStyle/>
        <a:p>
          <a:endParaRPr lang="es-ES"/>
        </a:p>
      </dgm:t>
    </dgm:pt>
    <dgm:pt modelId="{A96A4A55-82EF-4E3D-BE47-91C0B35AC21F}" type="pres">
      <dgm:prSet presAssocID="{A74E679C-6AA7-4541-AA20-5C3ACF7FD943}" presName="Name0" presStyleCnt="0">
        <dgm:presLayoutVars>
          <dgm:dir/>
          <dgm:resizeHandles val="exact"/>
        </dgm:presLayoutVars>
      </dgm:prSet>
      <dgm:spPr/>
    </dgm:pt>
    <dgm:pt modelId="{04E108FC-E6A5-4197-8D15-4120EC8FFE9D}" type="pres">
      <dgm:prSet presAssocID="{A74E679C-6AA7-4541-AA20-5C3ACF7FD943}" presName="bkgdShp" presStyleLbl="alignAccFollowNode1" presStyleIdx="0" presStyleCnt="1" custLinFactNeighborX="-1560"/>
      <dgm:spPr/>
    </dgm:pt>
    <dgm:pt modelId="{A55B795A-D9F2-4760-804B-1DAC99A3DD43}" type="pres">
      <dgm:prSet presAssocID="{A74E679C-6AA7-4541-AA20-5C3ACF7FD943}" presName="linComp" presStyleCnt="0"/>
      <dgm:spPr/>
    </dgm:pt>
    <dgm:pt modelId="{1D3BBD57-A64E-464B-B316-FFA2650F633E}" type="pres">
      <dgm:prSet presAssocID="{AFC9FD4D-0447-4024-97B9-6C2C684380B0}" presName="compNode" presStyleCnt="0"/>
      <dgm:spPr/>
    </dgm:pt>
    <dgm:pt modelId="{822EE123-0378-4994-908E-A54E7E049406}" type="pres">
      <dgm:prSet presAssocID="{AFC9FD4D-0447-4024-97B9-6C2C684380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9195B2C-026F-4F44-8AC7-D235BC8D819C}" type="pres">
      <dgm:prSet presAssocID="{AFC9FD4D-0447-4024-97B9-6C2C684380B0}" presName="invisiNode" presStyleLbl="node1" presStyleIdx="0" presStyleCnt="5"/>
      <dgm:spPr/>
    </dgm:pt>
    <dgm:pt modelId="{60676424-63CA-4A68-A9D9-2C860A28B1CA}" type="pres">
      <dgm:prSet presAssocID="{AFC9FD4D-0447-4024-97B9-6C2C684380B0}" presName="imagNode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430F5FE0-7BC4-4CFF-A53F-DC468AB949E0}" type="pres">
      <dgm:prSet presAssocID="{4A8C8A93-756C-4C96-9E96-395E94ECB85A}" presName="sibTrans" presStyleLbl="sibTrans2D1" presStyleIdx="0" presStyleCnt="0"/>
      <dgm:spPr/>
      <dgm:t>
        <a:bodyPr/>
        <a:lstStyle/>
        <a:p>
          <a:endParaRPr lang="es-ES"/>
        </a:p>
      </dgm:t>
    </dgm:pt>
    <dgm:pt modelId="{2F9A32D6-91CE-406A-8487-892840551B7D}" type="pres">
      <dgm:prSet presAssocID="{5559A2CF-D5A7-44F7-8272-A265BAFF2E54}" presName="compNode" presStyleCnt="0"/>
      <dgm:spPr/>
    </dgm:pt>
    <dgm:pt modelId="{29D36606-6A88-44D3-BFE9-7DCA674B1921}" type="pres">
      <dgm:prSet presAssocID="{5559A2CF-D5A7-44F7-8272-A265BAFF2E5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09DE7E2-48A3-4B7F-8898-811F14DE3AA9}" type="pres">
      <dgm:prSet presAssocID="{5559A2CF-D5A7-44F7-8272-A265BAFF2E54}" presName="invisiNode" presStyleLbl="node1" presStyleIdx="1" presStyleCnt="5"/>
      <dgm:spPr/>
    </dgm:pt>
    <dgm:pt modelId="{10EB1F6D-2C8C-4F57-9067-A648FACE36C9}" type="pres">
      <dgm:prSet presAssocID="{5559A2CF-D5A7-44F7-8272-A265BAFF2E54}" presName="imagNode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3C43C968-7AD5-405F-879D-BB4725FA07F3}" type="pres">
      <dgm:prSet presAssocID="{65B9CF71-6B19-4C3A-8BA9-FD1B21402CFC}" presName="sibTrans" presStyleLbl="sibTrans2D1" presStyleIdx="0" presStyleCnt="0"/>
      <dgm:spPr/>
      <dgm:t>
        <a:bodyPr/>
        <a:lstStyle/>
        <a:p>
          <a:endParaRPr lang="es-ES"/>
        </a:p>
      </dgm:t>
    </dgm:pt>
    <dgm:pt modelId="{2701070E-03F4-4D3A-ADF0-192397110344}" type="pres">
      <dgm:prSet presAssocID="{6428C322-EA1A-49BE-AA24-65A3AB2F386B}" presName="compNode" presStyleCnt="0"/>
      <dgm:spPr/>
    </dgm:pt>
    <dgm:pt modelId="{F34BFB62-3838-4D42-A35F-ABE933F8712E}" type="pres">
      <dgm:prSet presAssocID="{6428C322-EA1A-49BE-AA24-65A3AB2F386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9FA3228-AFFD-4C73-BD26-001D17A57007}" type="pres">
      <dgm:prSet presAssocID="{6428C322-EA1A-49BE-AA24-65A3AB2F386B}" presName="invisiNode" presStyleLbl="node1" presStyleIdx="2" presStyleCnt="5"/>
      <dgm:spPr/>
    </dgm:pt>
    <dgm:pt modelId="{45F7175D-1EE1-4201-8D9C-48706795625D}" type="pres">
      <dgm:prSet presAssocID="{6428C322-EA1A-49BE-AA24-65A3AB2F386B}" presName="imagNode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DFEB220-A273-4C0F-8FEA-52AB8B122C94}" type="pres">
      <dgm:prSet presAssocID="{F69647D0-A58D-43AD-9745-42EFDD2E4354}" presName="sibTrans" presStyleLbl="sibTrans2D1" presStyleIdx="0" presStyleCnt="0"/>
      <dgm:spPr/>
      <dgm:t>
        <a:bodyPr/>
        <a:lstStyle/>
        <a:p>
          <a:endParaRPr lang="es-ES"/>
        </a:p>
      </dgm:t>
    </dgm:pt>
    <dgm:pt modelId="{82CA464C-3B66-4C03-A127-EA89D56FFBA8}" type="pres">
      <dgm:prSet presAssocID="{D21908C9-1F0A-49E6-B86E-995E7B3075FD}" presName="compNode" presStyleCnt="0"/>
      <dgm:spPr/>
    </dgm:pt>
    <dgm:pt modelId="{34561EE0-847B-4524-8129-6BA5669BBE78}" type="pres">
      <dgm:prSet presAssocID="{D21908C9-1F0A-49E6-B86E-995E7B3075F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338F83-6EE2-46BB-8DB7-953349C3E0D9}" type="pres">
      <dgm:prSet presAssocID="{D21908C9-1F0A-49E6-B86E-995E7B3075FD}" presName="invisiNode" presStyleLbl="node1" presStyleIdx="3" presStyleCnt="5"/>
      <dgm:spPr/>
    </dgm:pt>
    <dgm:pt modelId="{E4ED2B7A-D5BB-4856-BB6B-8C569697F134}" type="pres">
      <dgm:prSet presAssocID="{D21908C9-1F0A-49E6-B86E-995E7B3075FD}" presName="imagNode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ECF45689-C9E6-4036-9422-3D8EED17F4C5}" type="pres">
      <dgm:prSet presAssocID="{F3CF8928-88AA-4EAD-83C9-C26215202148}" presName="sibTrans" presStyleLbl="sibTrans2D1" presStyleIdx="0" presStyleCnt="0"/>
      <dgm:spPr/>
      <dgm:t>
        <a:bodyPr/>
        <a:lstStyle/>
        <a:p>
          <a:endParaRPr lang="es-ES"/>
        </a:p>
      </dgm:t>
    </dgm:pt>
    <dgm:pt modelId="{1FDC7B17-9C1D-41AA-8E47-89D97AEC8AEA}" type="pres">
      <dgm:prSet presAssocID="{A9626179-3069-40B2-B465-CB612B615B7F}" presName="compNode" presStyleCnt="0"/>
      <dgm:spPr/>
    </dgm:pt>
    <dgm:pt modelId="{29C0AA4F-D1BA-434E-BA7B-FCAF36746318}" type="pres">
      <dgm:prSet presAssocID="{A9626179-3069-40B2-B465-CB612B615B7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9ADFEE5-58F0-4440-AD37-16C88FB29416}" type="pres">
      <dgm:prSet presAssocID="{A9626179-3069-40B2-B465-CB612B615B7F}" presName="invisiNode" presStyleLbl="node1" presStyleIdx="4" presStyleCnt="5"/>
      <dgm:spPr/>
    </dgm:pt>
    <dgm:pt modelId="{79BCFEC3-49A3-4D2D-8C15-D2FEA8D54D94}" type="pres">
      <dgm:prSet presAssocID="{A9626179-3069-40B2-B465-CB612B615B7F}" presName="imagNode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EEB073E9-526E-475C-84A4-3D58D41143C7}" srcId="{A74E679C-6AA7-4541-AA20-5C3ACF7FD943}" destId="{D21908C9-1F0A-49E6-B86E-995E7B3075FD}" srcOrd="3" destOrd="0" parTransId="{47F8BB54-3EE3-4247-B575-EBBEEA84B646}" sibTransId="{F3CF8928-88AA-4EAD-83C9-C26215202148}"/>
    <dgm:cxn modelId="{8A5A6A19-95B8-49FE-AA77-9F90A965F12C}" type="presOf" srcId="{4A8C8A93-756C-4C96-9E96-395E94ECB85A}" destId="{430F5FE0-7BC4-4CFF-A53F-DC468AB949E0}" srcOrd="0" destOrd="0" presId="urn:microsoft.com/office/officeart/2005/8/layout/pList2"/>
    <dgm:cxn modelId="{04C4A1EE-D3AB-4825-A5E2-B29A52100364}" type="presOf" srcId="{A9626179-3069-40B2-B465-CB612B615B7F}" destId="{29C0AA4F-D1BA-434E-BA7B-FCAF36746318}" srcOrd="0" destOrd="0" presId="urn:microsoft.com/office/officeart/2005/8/layout/pList2"/>
    <dgm:cxn modelId="{5C6A7561-5FA6-4B7C-AEDA-066943B11388}" type="presOf" srcId="{F69647D0-A58D-43AD-9745-42EFDD2E4354}" destId="{7DFEB220-A273-4C0F-8FEA-52AB8B122C94}" srcOrd="0" destOrd="0" presId="urn:microsoft.com/office/officeart/2005/8/layout/pList2"/>
    <dgm:cxn modelId="{0F7911D4-1388-4164-BCA3-5ADE85640FFB}" type="presOf" srcId="{D21908C9-1F0A-49E6-B86E-995E7B3075FD}" destId="{34561EE0-847B-4524-8129-6BA5669BBE78}" srcOrd="0" destOrd="0" presId="urn:microsoft.com/office/officeart/2005/8/layout/pList2"/>
    <dgm:cxn modelId="{68BF7FB1-A3C9-4797-B92B-0F12F758BDA3}" srcId="{A74E679C-6AA7-4541-AA20-5C3ACF7FD943}" destId="{AFC9FD4D-0447-4024-97B9-6C2C684380B0}" srcOrd="0" destOrd="0" parTransId="{4D719014-CB23-4757-A556-C35C5ED832AC}" sibTransId="{4A8C8A93-756C-4C96-9E96-395E94ECB85A}"/>
    <dgm:cxn modelId="{69D4918B-1BE1-4EB8-9629-ACFC18630CF9}" type="presOf" srcId="{A74E679C-6AA7-4541-AA20-5C3ACF7FD943}" destId="{A96A4A55-82EF-4E3D-BE47-91C0B35AC21F}" srcOrd="0" destOrd="0" presId="urn:microsoft.com/office/officeart/2005/8/layout/pList2"/>
    <dgm:cxn modelId="{87D44130-FC72-45AC-A79B-910F7E076B29}" type="presOf" srcId="{6428C322-EA1A-49BE-AA24-65A3AB2F386B}" destId="{F34BFB62-3838-4D42-A35F-ABE933F8712E}" srcOrd="0" destOrd="0" presId="urn:microsoft.com/office/officeart/2005/8/layout/pList2"/>
    <dgm:cxn modelId="{B2391C53-B10D-4984-90D7-99CB13DA7447}" type="presOf" srcId="{65B9CF71-6B19-4C3A-8BA9-FD1B21402CFC}" destId="{3C43C968-7AD5-405F-879D-BB4725FA07F3}" srcOrd="0" destOrd="0" presId="urn:microsoft.com/office/officeart/2005/8/layout/pList2"/>
    <dgm:cxn modelId="{2B23F0FA-B759-4B34-8B28-A83EB6EBA972}" type="presOf" srcId="{F3CF8928-88AA-4EAD-83C9-C26215202148}" destId="{ECF45689-C9E6-4036-9422-3D8EED17F4C5}" srcOrd="0" destOrd="0" presId="urn:microsoft.com/office/officeart/2005/8/layout/pList2"/>
    <dgm:cxn modelId="{596280B9-0D52-4BE8-B2BA-7D3A424E189D}" type="presOf" srcId="{5559A2CF-D5A7-44F7-8272-A265BAFF2E54}" destId="{29D36606-6A88-44D3-BFE9-7DCA674B1921}" srcOrd="0" destOrd="0" presId="urn:microsoft.com/office/officeart/2005/8/layout/pList2"/>
    <dgm:cxn modelId="{E40A5107-2DAC-439E-BF2F-D056A2715917}" srcId="{A74E679C-6AA7-4541-AA20-5C3ACF7FD943}" destId="{A9626179-3069-40B2-B465-CB612B615B7F}" srcOrd="4" destOrd="0" parTransId="{21F9554D-92AE-4C0F-8790-9BF1605E7F97}" sibTransId="{15108769-C6D1-4D06-87AC-8928BDFA9478}"/>
    <dgm:cxn modelId="{2F58602A-8319-43CB-906D-32F8883F00C8}" type="presOf" srcId="{AFC9FD4D-0447-4024-97B9-6C2C684380B0}" destId="{822EE123-0378-4994-908E-A54E7E049406}" srcOrd="0" destOrd="0" presId="urn:microsoft.com/office/officeart/2005/8/layout/pList2"/>
    <dgm:cxn modelId="{F04BA538-E718-4C91-9313-900936187C61}" srcId="{A74E679C-6AA7-4541-AA20-5C3ACF7FD943}" destId="{6428C322-EA1A-49BE-AA24-65A3AB2F386B}" srcOrd="2" destOrd="0" parTransId="{B912ED08-0B12-403B-9F0C-B25636CF6681}" sibTransId="{F69647D0-A58D-43AD-9745-42EFDD2E4354}"/>
    <dgm:cxn modelId="{B3967119-C7F8-43AC-A5F6-A89B19800853}" srcId="{A74E679C-6AA7-4541-AA20-5C3ACF7FD943}" destId="{5559A2CF-D5A7-44F7-8272-A265BAFF2E54}" srcOrd="1" destOrd="0" parTransId="{034EEFEB-A290-4F61-ABA2-1EAAB39A1BA8}" sibTransId="{65B9CF71-6B19-4C3A-8BA9-FD1B21402CFC}"/>
    <dgm:cxn modelId="{9561C7C1-96AE-4257-9CE8-6C55D7E62497}" type="presParOf" srcId="{A96A4A55-82EF-4E3D-BE47-91C0B35AC21F}" destId="{04E108FC-E6A5-4197-8D15-4120EC8FFE9D}" srcOrd="0" destOrd="0" presId="urn:microsoft.com/office/officeart/2005/8/layout/pList2"/>
    <dgm:cxn modelId="{ADBBC781-80E0-4196-9A3B-33E25EF63E23}" type="presParOf" srcId="{A96A4A55-82EF-4E3D-BE47-91C0B35AC21F}" destId="{A55B795A-D9F2-4760-804B-1DAC99A3DD43}" srcOrd="1" destOrd="0" presId="urn:microsoft.com/office/officeart/2005/8/layout/pList2"/>
    <dgm:cxn modelId="{3A579429-C4A4-4DA7-BBF7-D244DE21218B}" type="presParOf" srcId="{A55B795A-D9F2-4760-804B-1DAC99A3DD43}" destId="{1D3BBD57-A64E-464B-B316-FFA2650F633E}" srcOrd="0" destOrd="0" presId="urn:microsoft.com/office/officeart/2005/8/layout/pList2"/>
    <dgm:cxn modelId="{136C4DE0-F437-479A-A3F0-B0FD696EF549}" type="presParOf" srcId="{1D3BBD57-A64E-464B-B316-FFA2650F633E}" destId="{822EE123-0378-4994-908E-A54E7E049406}" srcOrd="0" destOrd="0" presId="urn:microsoft.com/office/officeart/2005/8/layout/pList2"/>
    <dgm:cxn modelId="{FB5CC1E5-A29F-491E-ADAF-9097115480B1}" type="presParOf" srcId="{1D3BBD57-A64E-464B-B316-FFA2650F633E}" destId="{C9195B2C-026F-4F44-8AC7-D235BC8D819C}" srcOrd="1" destOrd="0" presId="urn:microsoft.com/office/officeart/2005/8/layout/pList2"/>
    <dgm:cxn modelId="{00536C11-1D62-4400-AEFC-0B1DA42BF50C}" type="presParOf" srcId="{1D3BBD57-A64E-464B-B316-FFA2650F633E}" destId="{60676424-63CA-4A68-A9D9-2C860A28B1CA}" srcOrd="2" destOrd="0" presId="urn:microsoft.com/office/officeart/2005/8/layout/pList2"/>
    <dgm:cxn modelId="{2C072A71-2BC8-4B58-9FBF-85B3A82DD161}" type="presParOf" srcId="{A55B795A-D9F2-4760-804B-1DAC99A3DD43}" destId="{430F5FE0-7BC4-4CFF-A53F-DC468AB949E0}" srcOrd="1" destOrd="0" presId="urn:microsoft.com/office/officeart/2005/8/layout/pList2"/>
    <dgm:cxn modelId="{4CC3E92F-03D0-4B7E-A15B-B79033BF4BC1}" type="presParOf" srcId="{A55B795A-D9F2-4760-804B-1DAC99A3DD43}" destId="{2F9A32D6-91CE-406A-8487-892840551B7D}" srcOrd="2" destOrd="0" presId="urn:microsoft.com/office/officeart/2005/8/layout/pList2"/>
    <dgm:cxn modelId="{A0B6FC21-E91D-4F51-8314-68B813F45261}" type="presParOf" srcId="{2F9A32D6-91CE-406A-8487-892840551B7D}" destId="{29D36606-6A88-44D3-BFE9-7DCA674B1921}" srcOrd="0" destOrd="0" presId="urn:microsoft.com/office/officeart/2005/8/layout/pList2"/>
    <dgm:cxn modelId="{6E01B751-2874-459A-9B26-9F658121CA0E}" type="presParOf" srcId="{2F9A32D6-91CE-406A-8487-892840551B7D}" destId="{B09DE7E2-48A3-4B7F-8898-811F14DE3AA9}" srcOrd="1" destOrd="0" presId="urn:microsoft.com/office/officeart/2005/8/layout/pList2"/>
    <dgm:cxn modelId="{0667AA36-EF03-4535-B902-A206AA9808DF}" type="presParOf" srcId="{2F9A32D6-91CE-406A-8487-892840551B7D}" destId="{10EB1F6D-2C8C-4F57-9067-A648FACE36C9}" srcOrd="2" destOrd="0" presId="urn:microsoft.com/office/officeart/2005/8/layout/pList2"/>
    <dgm:cxn modelId="{055F4FE6-74E6-439F-BE25-1A17790A846B}" type="presParOf" srcId="{A55B795A-D9F2-4760-804B-1DAC99A3DD43}" destId="{3C43C968-7AD5-405F-879D-BB4725FA07F3}" srcOrd="3" destOrd="0" presId="urn:microsoft.com/office/officeart/2005/8/layout/pList2"/>
    <dgm:cxn modelId="{FEF7C67C-7FFC-44BE-8C59-ED195D9C3524}" type="presParOf" srcId="{A55B795A-D9F2-4760-804B-1DAC99A3DD43}" destId="{2701070E-03F4-4D3A-ADF0-192397110344}" srcOrd="4" destOrd="0" presId="urn:microsoft.com/office/officeart/2005/8/layout/pList2"/>
    <dgm:cxn modelId="{288EE365-6406-4441-B04A-A14A1588930D}" type="presParOf" srcId="{2701070E-03F4-4D3A-ADF0-192397110344}" destId="{F34BFB62-3838-4D42-A35F-ABE933F8712E}" srcOrd="0" destOrd="0" presId="urn:microsoft.com/office/officeart/2005/8/layout/pList2"/>
    <dgm:cxn modelId="{FAB97A79-71D0-4E28-AF58-9ABF91F9979A}" type="presParOf" srcId="{2701070E-03F4-4D3A-ADF0-192397110344}" destId="{09FA3228-AFFD-4C73-BD26-001D17A57007}" srcOrd="1" destOrd="0" presId="urn:microsoft.com/office/officeart/2005/8/layout/pList2"/>
    <dgm:cxn modelId="{9BC2F2CD-801B-4CF2-B34D-0318623D9372}" type="presParOf" srcId="{2701070E-03F4-4D3A-ADF0-192397110344}" destId="{45F7175D-1EE1-4201-8D9C-48706795625D}" srcOrd="2" destOrd="0" presId="urn:microsoft.com/office/officeart/2005/8/layout/pList2"/>
    <dgm:cxn modelId="{E3C8E6A5-D856-456F-920C-162AE8C1A15C}" type="presParOf" srcId="{A55B795A-D9F2-4760-804B-1DAC99A3DD43}" destId="{7DFEB220-A273-4C0F-8FEA-52AB8B122C94}" srcOrd="5" destOrd="0" presId="urn:microsoft.com/office/officeart/2005/8/layout/pList2"/>
    <dgm:cxn modelId="{9059DFC7-8EEA-4030-A25D-DAC39696D670}" type="presParOf" srcId="{A55B795A-D9F2-4760-804B-1DAC99A3DD43}" destId="{82CA464C-3B66-4C03-A127-EA89D56FFBA8}" srcOrd="6" destOrd="0" presId="urn:microsoft.com/office/officeart/2005/8/layout/pList2"/>
    <dgm:cxn modelId="{27E1F77C-48D0-441A-A5ED-612940D01807}" type="presParOf" srcId="{82CA464C-3B66-4C03-A127-EA89D56FFBA8}" destId="{34561EE0-847B-4524-8129-6BA5669BBE78}" srcOrd="0" destOrd="0" presId="urn:microsoft.com/office/officeart/2005/8/layout/pList2"/>
    <dgm:cxn modelId="{7275359F-D492-4EAA-A223-62B188AB085F}" type="presParOf" srcId="{82CA464C-3B66-4C03-A127-EA89D56FFBA8}" destId="{5F338F83-6EE2-46BB-8DB7-953349C3E0D9}" srcOrd="1" destOrd="0" presId="urn:microsoft.com/office/officeart/2005/8/layout/pList2"/>
    <dgm:cxn modelId="{CDE5679B-DB68-4670-8B4F-9989600BFF01}" type="presParOf" srcId="{82CA464C-3B66-4C03-A127-EA89D56FFBA8}" destId="{E4ED2B7A-D5BB-4856-BB6B-8C569697F134}" srcOrd="2" destOrd="0" presId="urn:microsoft.com/office/officeart/2005/8/layout/pList2"/>
    <dgm:cxn modelId="{8174E33B-01A5-48D8-A58C-67476AEC2C01}" type="presParOf" srcId="{A55B795A-D9F2-4760-804B-1DAC99A3DD43}" destId="{ECF45689-C9E6-4036-9422-3D8EED17F4C5}" srcOrd="7" destOrd="0" presId="urn:microsoft.com/office/officeart/2005/8/layout/pList2"/>
    <dgm:cxn modelId="{F6BB310E-1DB9-4142-A18F-BA6FE5264205}" type="presParOf" srcId="{A55B795A-D9F2-4760-804B-1DAC99A3DD43}" destId="{1FDC7B17-9C1D-41AA-8E47-89D97AEC8AEA}" srcOrd="8" destOrd="0" presId="urn:microsoft.com/office/officeart/2005/8/layout/pList2"/>
    <dgm:cxn modelId="{BE934B8A-7D4C-408C-B2B7-466A3172A63D}" type="presParOf" srcId="{1FDC7B17-9C1D-41AA-8E47-89D97AEC8AEA}" destId="{29C0AA4F-D1BA-434E-BA7B-FCAF36746318}" srcOrd="0" destOrd="0" presId="urn:microsoft.com/office/officeart/2005/8/layout/pList2"/>
    <dgm:cxn modelId="{055BB658-E6EE-4074-8AB1-9A0AB3F67F85}" type="presParOf" srcId="{1FDC7B17-9C1D-41AA-8E47-89D97AEC8AEA}" destId="{B9ADFEE5-58F0-4440-AD37-16C88FB29416}" srcOrd="1" destOrd="0" presId="urn:microsoft.com/office/officeart/2005/8/layout/pList2"/>
    <dgm:cxn modelId="{E8FE5396-4888-4A5E-BA2B-54A108E6E743}" type="presParOf" srcId="{1FDC7B17-9C1D-41AA-8E47-89D97AEC8AEA}" destId="{79BCFEC3-49A3-4D2D-8C15-D2FEA8D54D9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E108FC-E6A5-4197-8D15-4120EC8FFE9D}">
      <dsp:nvSpPr>
        <dsp:cNvPr id="0" name=""/>
        <dsp:cNvSpPr/>
      </dsp:nvSpPr>
      <dsp:spPr>
        <a:xfrm>
          <a:off x="0" y="0"/>
          <a:ext cx="7811475" cy="186737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676424-63CA-4A68-A9D9-2C860A28B1CA}">
      <dsp:nvSpPr>
        <dsp:cNvPr id="0" name=""/>
        <dsp:cNvSpPr/>
      </dsp:nvSpPr>
      <dsp:spPr>
        <a:xfrm>
          <a:off x="236853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EE123-0378-4994-908E-A54E7E049406}">
      <dsp:nvSpPr>
        <dsp:cNvPr id="0" name=""/>
        <dsp:cNvSpPr/>
      </dsp:nvSpPr>
      <dsp:spPr>
        <a:xfrm rot="10800000">
          <a:off x="236853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Oriol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Base de datos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Back-</a:t>
          </a:r>
          <a:r>
            <a:rPr lang="es-ES" sz="1800" kern="1200" dirty="0" err="1" smtClean="0"/>
            <a:t>end</a:t>
          </a:r>
          <a:endParaRPr lang="es-ES" sz="1800" kern="1200" dirty="0" smtClean="0"/>
        </a:p>
      </dsp:txBody>
      <dsp:txXfrm rot="10800000">
        <a:off x="278642" y="1867374"/>
        <a:ext cx="1275267" cy="2240557"/>
      </dsp:txXfrm>
    </dsp:sp>
    <dsp:sp modelId="{10EB1F6D-2C8C-4F57-9067-A648FACE36C9}">
      <dsp:nvSpPr>
        <dsp:cNvPr id="0" name=""/>
        <dsp:cNvSpPr/>
      </dsp:nvSpPr>
      <dsp:spPr>
        <a:xfrm>
          <a:off x="1731584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D36606-6A88-44D3-BFE9-7DCA674B1921}">
      <dsp:nvSpPr>
        <dsp:cNvPr id="0" name=""/>
        <dsp:cNvSpPr/>
      </dsp:nvSpPr>
      <dsp:spPr>
        <a:xfrm rot="10800000">
          <a:off x="1731584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2495830"/>
            <a:satOff val="21154"/>
            <a:lumOff val="21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Luis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800" kern="1200" dirty="0"/>
        </a:p>
      </dsp:txBody>
      <dsp:txXfrm rot="10800000">
        <a:off x="1773373" y="1867374"/>
        <a:ext cx="1275267" cy="2240557"/>
      </dsp:txXfrm>
    </dsp:sp>
    <dsp:sp modelId="{45F7175D-1EE1-4201-8D9C-48706795625D}">
      <dsp:nvSpPr>
        <dsp:cNvPr id="0" name=""/>
        <dsp:cNvSpPr/>
      </dsp:nvSpPr>
      <dsp:spPr>
        <a:xfrm>
          <a:off x="3226314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4BFB62-3838-4D42-A35F-ABE933F8712E}">
      <dsp:nvSpPr>
        <dsp:cNvPr id="0" name=""/>
        <dsp:cNvSpPr/>
      </dsp:nvSpPr>
      <dsp:spPr>
        <a:xfrm rot="10800000">
          <a:off x="3226314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Carlos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800" kern="1200" dirty="0" smtClean="0"/>
        </a:p>
      </dsp:txBody>
      <dsp:txXfrm rot="10800000">
        <a:off x="3268103" y="1867374"/>
        <a:ext cx="1275267" cy="2240557"/>
      </dsp:txXfrm>
    </dsp:sp>
    <dsp:sp modelId="{E4ED2B7A-D5BB-4856-BB6B-8C569697F134}">
      <dsp:nvSpPr>
        <dsp:cNvPr id="0" name=""/>
        <dsp:cNvSpPr/>
      </dsp:nvSpPr>
      <dsp:spPr>
        <a:xfrm>
          <a:off x="4721044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561EE0-847B-4524-8129-6BA5669BBE78}">
      <dsp:nvSpPr>
        <dsp:cNvPr id="0" name=""/>
        <dsp:cNvSpPr/>
      </dsp:nvSpPr>
      <dsp:spPr>
        <a:xfrm rot="10800000">
          <a:off x="4721044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7487489"/>
            <a:satOff val="63461"/>
            <a:lumOff val="63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Jose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800" kern="1200" dirty="0" smtClean="0"/>
        </a:p>
      </dsp:txBody>
      <dsp:txXfrm rot="10800000">
        <a:off x="4762833" y="1867374"/>
        <a:ext cx="1275267" cy="2240557"/>
      </dsp:txXfrm>
    </dsp:sp>
    <dsp:sp modelId="{79BCFEC3-49A3-4D2D-8C15-D2FEA8D54D94}">
      <dsp:nvSpPr>
        <dsp:cNvPr id="0" name=""/>
        <dsp:cNvSpPr/>
      </dsp:nvSpPr>
      <dsp:spPr>
        <a:xfrm>
          <a:off x="6215775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C0AA4F-D1BA-434E-BA7B-FCAF36746318}">
      <dsp:nvSpPr>
        <dsp:cNvPr id="0" name=""/>
        <dsp:cNvSpPr/>
      </dsp:nvSpPr>
      <dsp:spPr>
        <a:xfrm rot="10800000">
          <a:off x="6215775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Jessica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800" kern="1200" dirty="0" smtClean="0"/>
        </a:p>
      </dsp:txBody>
      <dsp:txXfrm rot="10800000">
        <a:off x="6257564" y="1867374"/>
        <a:ext cx="1275267" cy="22405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E108FC-E6A5-4197-8D15-4120EC8FFE9D}">
      <dsp:nvSpPr>
        <dsp:cNvPr id="0" name=""/>
        <dsp:cNvSpPr/>
      </dsp:nvSpPr>
      <dsp:spPr>
        <a:xfrm>
          <a:off x="0" y="0"/>
          <a:ext cx="7811475" cy="186737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676424-63CA-4A68-A9D9-2C860A28B1CA}">
      <dsp:nvSpPr>
        <dsp:cNvPr id="0" name=""/>
        <dsp:cNvSpPr/>
      </dsp:nvSpPr>
      <dsp:spPr>
        <a:xfrm>
          <a:off x="236853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EE123-0378-4994-908E-A54E7E049406}">
      <dsp:nvSpPr>
        <dsp:cNvPr id="0" name=""/>
        <dsp:cNvSpPr/>
      </dsp:nvSpPr>
      <dsp:spPr>
        <a:xfrm rot="10800000">
          <a:off x="236853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Oriol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Base de datos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Back-</a:t>
          </a:r>
          <a:r>
            <a:rPr lang="es-ES" sz="1800" kern="1200" dirty="0" err="1" smtClean="0"/>
            <a:t>end</a:t>
          </a:r>
          <a:endParaRPr lang="es-ES" sz="1800" kern="1200" dirty="0" smtClean="0"/>
        </a:p>
      </dsp:txBody>
      <dsp:txXfrm rot="10800000">
        <a:off x="278642" y="1867374"/>
        <a:ext cx="1275267" cy="2240557"/>
      </dsp:txXfrm>
    </dsp:sp>
    <dsp:sp modelId="{10EB1F6D-2C8C-4F57-9067-A648FACE36C9}">
      <dsp:nvSpPr>
        <dsp:cNvPr id="0" name=""/>
        <dsp:cNvSpPr/>
      </dsp:nvSpPr>
      <dsp:spPr>
        <a:xfrm>
          <a:off x="1731584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D36606-6A88-44D3-BFE9-7DCA674B1921}">
      <dsp:nvSpPr>
        <dsp:cNvPr id="0" name=""/>
        <dsp:cNvSpPr/>
      </dsp:nvSpPr>
      <dsp:spPr>
        <a:xfrm rot="10800000">
          <a:off x="1731584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2495830"/>
            <a:satOff val="21154"/>
            <a:lumOff val="21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Luis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Machine </a:t>
          </a:r>
          <a:r>
            <a:rPr lang="es-ES" sz="1800" kern="1200" dirty="0" err="1" smtClean="0"/>
            <a:t>learning</a:t>
          </a:r>
          <a:endParaRPr lang="es-ES" sz="1800" kern="1200" dirty="0"/>
        </a:p>
      </dsp:txBody>
      <dsp:txXfrm rot="10800000">
        <a:off x="1773373" y="1867374"/>
        <a:ext cx="1275267" cy="2240557"/>
      </dsp:txXfrm>
    </dsp:sp>
    <dsp:sp modelId="{45F7175D-1EE1-4201-8D9C-48706795625D}">
      <dsp:nvSpPr>
        <dsp:cNvPr id="0" name=""/>
        <dsp:cNvSpPr/>
      </dsp:nvSpPr>
      <dsp:spPr>
        <a:xfrm>
          <a:off x="3226314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4BFB62-3838-4D42-A35F-ABE933F8712E}">
      <dsp:nvSpPr>
        <dsp:cNvPr id="0" name=""/>
        <dsp:cNvSpPr/>
      </dsp:nvSpPr>
      <dsp:spPr>
        <a:xfrm rot="10800000">
          <a:off x="3226314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Carlos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800" kern="1200" dirty="0" smtClean="0"/>
        </a:p>
      </dsp:txBody>
      <dsp:txXfrm rot="10800000">
        <a:off x="3268103" y="1867374"/>
        <a:ext cx="1275267" cy="2240557"/>
      </dsp:txXfrm>
    </dsp:sp>
    <dsp:sp modelId="{E4ED2B7A-D5BB-4856-BB6B-8C569697F134}">
      <dsp:nvSpPr>
        <dsp:cNvPr id="0" name=""/>
        <dsp:cNvSpPr/>
      </dsp:nvSpPr>
      <dsp:spPr>
        <a:xfrm>
          <a:off x="4721044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561EE0-847B-4524-8129-6BA5669BBE78}">
      <dsp:nvSpPr>
        <dsp:cNvPr id="0" name=""/>
        <dsp:cNvSpPr/>
      </dsp:nvSpPr>
      <dsp:spPr>
        <a:xfrm rot="10800000">
          <a:off x="4721044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7487489"/>
            <a:satOff val="63461"/>
            <a:lumOff val="63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Jose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800" kern="1200" dirty="0" smtClean="0"/>
        </a:p>
      </dsp:txBody>
      <dsp:txXfrm rot="10800000">
        <a:off x="4762833" y="1867374"/>
        <a:ext cx="1275267" cy="2240557"/>
      </dsp:txXfrm>
    </dsp:sp>
    <dsp:sp modelId="{79BCFEC3-49A3-4D2D-8C15-D2FEA8D54D94}">
      <dsp:nvSpPr>
        <dsp:cNvPr id="0" name=""/>
        <dsp:cNvSpPr/>
      </dsp:nvSpPr>
      <dsp:spPr>
        <a:xfrm>
          <a:off x="6215775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C0AA4F-D1BA-434E-BA7B-FCAF36746318}">
      <dsp:nvSpPr>
        <dsp:cNvPr id="0" name=""/>
        <dsp:cNvSpPr/>
      </dsp:nvSpPr>
      <dsp:spPr>
        <a:xfrm rot="10800000">
          <a:off x="6215775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Jessica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800" kern="1200" dirty="0" smtClean="0"/>
        </a:p>
      </dsp:txBody>
      <dsp:txXfrm rot="10800000">
        <a:off x="6257564" y="1867374"/>
        <a:ext cx="1275267" cy="22405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E108FC-E6A5-4197-8D15-4120EC8FFE9D}">
      <dsp:nvSpPr>
        <dsp:cNvPr id="0" name=""/>
        <dsp:cNvSpPr/>
      </dsp:nvSpPr>
      <dsp:spPr>
        <a:xfrm>
          <a:off x="0" y="0"/>
          <a:ext cx="7811475" cy="186737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676424-63CA-4A68-A9D9-2C860A28B1CA}">
      <dsp:nvSpPr>
        <dsp:cNvPr id="0" name=""/>
        <dsp:cNvSpPr/>
      </dsp:nvSpPr>
      <dsp:spPr>
        <a:xfrm>
          <a:off x="236853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EE123-0378-4994-908E-A54E7E049406}">
      <dsp:nvSpPr>
        <dsp:cNvPr id="0" name=""/>
        <dsp:cNvSpPr/>
      </dsp:nvSpPr>
      <dsp:spPr>
        <a:xfrm rot="10800000">
          <a:off x="236853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Oriol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Base de datos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Back-</a:t>
          </a:r>
          <a:r>
            <a:rPr lang="es-ES" sz="1800" kern="1200" dirty="0" err="1" smtClean="0"/>
            <a:t>end</a:t>
          </a:r>
          <a:endParaRPr lang="es-ES" sz="1800" kern="1200" dirty="0" smtClean="0"/>
        </a:p>
      </dsp:txBody>
      <dsp:txXfrm rot="10800000">
        <a:off x="278642" y="1867374"/>
        <a:ext cx="1275267" cy="2240557"/>
      </dsp:txXfrm>
    </dsp:sp>
    <dsp:sp modelId="{10EB1F6D-2C8C-4F57-9067-A648FACE36C9}">
      <dsp:nvSpPr>
        <dsp:cNvPr id="0" name=""/>
        <dsp:cNvSpPr/>
      </dsp:nvSpPr>
      <dsp:spPr>
        <a:xfrm>
          <a:off x="1731584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D36606-6A88-44D3-BFE9-7DCA674B1921}">
      <dsp:nvSpPr>
        <dsp:cNvPr id="0" name=""/>
        <dsp:cNvSpPr/>
      </dsp:nvSpPr>
      <dsp:spPr>
        <a:xfrm rot="10800000">
          <a:off x="1731584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2495830"/>
            <a:satOff val="21154"/>
            <a:lumOff val="21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Luis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Machine </a:t>
          </a:r>
          <a:r>
            <a:rPr lang="es-ES" sz="1800" kern="1200" dirty="0" err="1" smtClean="0"/>
            <a:t>learning</a:t>
          </a:r>
          <a:endParaRPr lang="es-ES" sz="1800" kern="1200" dirty="0"/>
        </a:p>
      </dsp:txBody>
      <dsp:txXfrm rot="10800000">
        <a:off x="1773373" y="1867374"/>
        <a:ext cx="1275267" cy="2240557"/>
      </dsp:txXfrm>
    </dsp:sp>
    <dsp:sp modelId="{45F7175D-1EE1-4201-8D9C-48706795625D}">
      <dsp:nvSpPr>
        <dsp:cNvPr id="0" name=""/>
        <dsp:cNvSpPr/>
      </dsp:nvSpPr>
      <dsp:spPr>
        <a:xfrm>
          <a:off x="3226314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4BFB62-3838-4D42-A35F-ABE933F8712E}">
      <dsp:nvSpPr>
        <dsp:cNvPr id="0" name=""/>
        <dsp:cNvSpPr/>
      </dsp:nvSpPr>
      <dsp:spPr>
        <a:xfrm rot="10800000">
          <a:off x="3226314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Carlos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Front-</a:t>
          </a:r>
          <a:r>
            <a:rPr lang="es-ES" sz="1800" kern="1200" dirty="0" err="1" smtClean="0"/>
            <a:t>end</a:t>
          </a: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Back-</a:t>
          </a:r>
          <a:r>
            <a:rPr lang="es-ES" sz="1800" kern="1200" dirty="0" err="1" smtClean="0"/>
            <a:t>end</a:t>
          </a:r>
          <a:endParaRPr lang="es-ES" sz="1800" kern="1200" dirty="0"/>
        </a:p>
      </dsp:txBody>
      <dsp:txXfrm rot="10800000">
        <a:off x="3268103" y="1867374"/>
        <a:ext cx="1275267" cy="2240557"/>
      </dsp:txXfrm>
    </dsp:sp>
    <dsp:sp modelId="{E4ED2B7A-D5BB-4856-BB6B-8C569697F134}">
      <dsp:nvSpPr>
        <dsp:cNvPr id="0" name=""/>
        <dsp:cNvSpPr/>
      </dsp:nvSpPr>
      <dsp:spPr>
        <a:xfrm>
          <a:off x="4721044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561EE0-847B-4524-8129-6BA5669BBE78}">
      <dsp:nvSpPr>
        <dsp:cNvPr id="0" name=""/>
        <dsp:cNvSpPr/>
      </dsp:nvSpPr>
      <dsp:spPr>
        <a:xfrm rot="10800000">
          <a:off x="4721044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7487489"/>
            <a:satOff val="63461"/>
            <a:lumOff val="63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Jose</a:t>
          </a:r>
          <a:endParaRPr lang="es-ES" sz="1800" kern="1200" dirty="0" smtClean="0"/>
        </a:p>
      </dsp:txBody>
      <dsp:txXfrm rot="10800000">
        <a:off x="4762833" y="1867374"/>
        <a:ext cx="1275267" cy="2240557"/>
      </dsp:txXfrm>
    </dsp:sp>
    <dsp:sp modelId="{79BCFEC3-49A3-4D2D-8C15-D2FEA8D54D94}">
      <dsp:nvSpPr>
        <dsp:cNvPr id="0" name=""/>
        <dsp:cNvSpPr/>
      </dsp:nvSpPr>
      <dsp:spPr>
        <a:xfrm>
          <a:off x="6215775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C0AA4F-D1BA-434E-BA7B-FCAF36746318}">
      <dsp:nvSpPr>
        <dsp:cNvPr id="0" name=""/>
        <dsp:cNvSpPr/>
      </dsp:nvSpPr>
      <dsp:spPr>
        <a:xfrm rot="10800000">
          <a:off x="6215775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Jessica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800" kern="1200" dirty="0" smtClean="0"/>
        </a:p>
      </dsp:txBody>
      <dsp:txXfrm rot="10800000">
        <a:off x="6257564" y="1867374"/>
        <a:ext cx="1275267" cy="22405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E108FC-E6A5-4197-8D15-4120EC8FFE9D}">
      <dsp:nvSpPr>
        <dsp:cNvPr id="0" name=""/>
        <dsp:cNvSpPr/>
      </dsp:nvSpPr>
      <dsp:spPr>
        <a:xfrm>
          <a:off x="0" y="0"/>
          <a:ext cx="7811475" cy="186737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676424-63CA-4A68-A9D9-2C860A28B1CA}">
      <dsp:nvSpPr>
        <dsp:cNvPr id="0" name=""/>
        <dsp:cNvSpPr/>
      </dsp:nvSpPr>
      <dsp:spPr>
        <a:xfrm>
          <a:off x="236853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EE123-0378-4994-908E-A54E7E049406}">
      <dsp:nvSpPr>
        <dsp:cNvPr id="0" name=""/>
        <dsp:cNvSpPr/>
      </dsp:nvSpPr>
      <dsp:spPr>
        <a:xfrm rot="10800000">
          <a:off x="236853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Oriol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Base de datos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Back-</a:t>
          </a:r>
          <a:r>
            <a:rPr lang="es-ES" sz="1800" kern="1200" dirty="0" err="1" smtClean="0"/>
            <a:t>end</a:t>
          </a:r>
          <a:endParaRPr lang="es-ES" sz="1800" kern="1200" dirty="0" smtClean="0"/>
        </a:p>
      </dsp:txBody>
      <dsp:txXfrm rot="10800000">
        <a:off x="278642" y="1867374"/>
        <a:ext cx="1275267" cy="2240557"/>
      </dsp:txXfrm>
    </dsp:sp>
    <dsp:sp modelId="{10EB1F6D-2C8C-4F57-9067-A648FACE36C9}">
      <dsp:nvSpPr>
        <dsp:cNvPr id="0" name=""/>
        <dsp:cNvSpPr/>
      </dsp:nvSpPr>
      <dsp:spPr>
        <a:xfrm>
          <a:off x="1731584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D36606-6A88-44D3-BFE9-7DCA674B1921}">
      <dsp:nvSpPr>
        <dsp:cNvPr id="0" name=""/>
        <dsp:cNvSpPr/>
      </dsp:nvSpPr>
      <dsp:spPr>
        <a:xfrm rot="10800000">
          <a:off x="1731584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2495830"/>
            <a:satOff val="21154"/>
            <a:lumOff val="21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Luis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Machine </a:t>
          </a:r>
          <a:r>
            <a:rPr lang="es-ES" sz="1800" kern="1200" dirty="0" err="1" smtClean="0"/>
            <a:t>learning</a:t>
          </a:r>
          <a:endParaRPr lang="es-ES" sz="1800" kern="1200" dirty="0"/>
        </a:p>
      </dsp:txBody>
      <dsp:txXfrm rot="10800000">
        <a:off x="1773373" y="1867374"/>
        <a:ext cx="1275267" cy="2240557"/>
      </dsp:txXfrm>
    </dsp:sp>
    <dsp:sp modelId="{45F7175D-1EE1-4201-8D9C-48706795625D}">
      <dsp:nvSpPr>
        <dsp:cNvPr id="0" name=""/>
        <dsp:cNvSpPr/>
      </dsp:nvSpPr>
      <dsp:spPr>
        <a:xfrm>
          <a:off x="3226314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4BFB62-3838-4D42-A35F-ABE933F8712E}">
      <dsp:nvSpPr>
        <dsp:cNvPr id="0" name=""/>
        <dsp:cNvSpPr/>
      </dsp:nvSpPr>
      <dsp:spPr>
        <a:xfrm rot="10800000">
          <a:off x="3226314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Carlos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Front-</a:t>
          </a:r>
          <a:r>
            <a:rPr lang="es-ES" sz="1800" kern="1200" dirty="0" err="1" smtClean="0"/>
            <a:t>end</a:t>
          </a: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Back-</a:t>
          </a:r>
          <a:r>
            <a:rPr lang="es-ES" sz="1800" kern="1200" dirty="0" err="1" smtClean="0"/>
            <a:t>end</a:t>
          </a:r>
          <a:endParaRPr lang="es-ES" sz="1800" kern="1200" dirty="0"/>
        </a:p>
      </dsp:txBody>
      <dsp:txXfrm rot="10800000">
        <a:off x="3268103" y="1867374"/>
        <a:ext cx="1275267" cy="2240557"/>
      </dsp:txXfrm>
    </dsp:sp>
    <dsp:sp modelId="{E4ED2B7A-D5BB-4856-BB6B-8C569697F134}">
      <dsp:nvSpPr>
        <dsp:cNvPr id="0" name=""/>
        <dsp:cNvSpPr/>
      </dsp:nvSpPr>
      <dsp:spPr>
        <a:xfrm>
          <a:off x="4721044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561EE0-847B-4524-8129-6BA5669BBE78}">
      <dsp:nvSpPr>
        <dsp:cNvPr id="0" name=""/>
        <dsp:cNvSpPr/>
      </dsp:nvSpPr>
      <dsp:spPr>
        <a:xfrm rot="10800000">
          <a:off x="4721044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7487489"/>
            <a:satOff val="63461"/>
            <a:lumOff val="63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Jose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Machine </a:t>
          </a:r>
          <a:r>
            <a:rPr lang="es-ES" sz="1800" kern="1200" dirty="0" err="1" smtClean="0"/>
            <a:t>learning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PPT</a:t>
          </a:r>
          <a:endParaRPr lang="es-ES" sz="1800" kern="1200" dirty="0"/>
        </a:p>
      </dsp:txBody>
      <dsp:txXfrm rot="10800000">
        <a:off x="4762833" y="1867374"/>
        <a:ext cx="1275267" cy="2240557"/>
      </dsp:txXfrm>
    </dsp:sp>
    <dsp:sp modelId="{79BCFEC3-49A3-4D2D-8C15-D2FEA8D54D94}">
      <dsp:nvSpPr>
        <dsp:cNvPr id="0" name=""/>
        <dsp:cNvSpPr/>
      </dsp:nvSpPr>
      <dsp:spPr>
        <a:xfrm>
          <a:off x="6215775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C0AA4F-D1BA-434E-BA7B-FCAF36746318}">
      <dsp:nvSpPr>
        <dsp:cNvPr id="0" name=""/>
        <dsp:cNvSpPr/>
      </dsp:nvSpPr>
      <dsp:spPr>
        <a:xfrm rot="10800000">
          <a:off x="6215775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Jessica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800" kern="1200" dirty="0" smtClean="0"/>
        </a:p>
      </dsp:txBody>
      <dsp:txXfrm rot="10800000">
        <a:off x="6257564" y="1867374"/>
        <a:ext cx="1275267" cy="22405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E108FC-E6A5-4197-8D15-4120EC8FFE9D}">
      <dsp:nvSpPr>
        <dsp:cNvPr id="0" name=""/>
        <dsp:cNvSpPr/>
      </dsp:nvSpPr>
      <dsp:spPr>
        <a:xfrm>
          <a:off x="0" y="0"/>
          <a:ext cx="7811475" cy="186737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676424-63CA-4A68-A9D9-2C860A28B1CA}">
      <dsp:nvSpPr>
        <dsp:cNvPr id="0" name=""/>
        <dsp:cNvSpPr/>
      </dsp:nvSpPr>
      <dsp:spPr>
        <a:xfrm>
          <a:off x="236853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EE123-0378-4994-908E-A54E7E049406}">
      <dsp:nvSpPr>
        <dsp:cNvPr id="0" name=""/>
        <dsp:cNvSpPr/>
      </dsp:nvSpPr>
      <dsp:spPr>
        <a:xfrm rot="10800000">
          <a:off x="236853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Oriol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Base de datos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Back-</a:t>
          </a:r>
          <a:r>
            <a:rPr lang="es-ES" sz="1800" kern="1200" dirty="0" err="1" smtClean="0"/>
            <a:t>end</a:t>
          </a:r>
          <a:endParaRPr lang="es-ES" sz="1800" kern="1200" dirty="0" smtClean="0"/>
        </a:p>
      </dsp:txBody>
      <dsp:txXfrm rot="10800000">
        <a:off x="278642" y="1867374"/>
        <a:ext cx="1275267" cy="2240557"/>
      </dsp:txXfrm>
    </dsp:sp>
    <dsp:sp modelId="{10EB1F6D-2C8C-4F57-9067-A648FACE36C9}">
      <dsp:nvSpPr>
        <dsp:cNvPr id="0" name=""/>
        <dsp:cNvSpPr/>
      </dsp:nvSpPr>
      <dsp:spPr>
        <a:xfrm>
          <a:off x="1731584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D36606-6A88-44D3-BFE9-7DCA674B1921}">
      <dsp:nvSpPr>
        <dsp:cNvPr id="0" name=""/>
        <dsp:cNvSpPr/>
      </dsp:nvSpPr>
      <dsp:spPr>
        <a:xfrm rot="10800000">
          <a:off x="1731584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2495830"/>
            <a:satOff val="21154"/>
            <a:lumOff val="21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Luis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Machine </a:t>
          </a:r>
          <a:r>
            <a:rPr lang="es-ES" sz="1800" kern="1200" dirty="0" err="1" smtClean="0"/>
            <a:t>learning</a:t>
          </a:r>
          <a:endParaRPr lang="es-ES" sz="1800" kern="1200" dirty="0"/>
        </a:p>
      </dsp:txBody>
      <dsp:txXfrm rot="10800000">
        <a:off x="1773373" y="1867374"/>
        <a:ext cx="1275267" cy="2240557"/>
      </dsp:txXfrm>
    </dsp:sp>
    <dsp:sp modelId="{45F7175D-1EE1-4201-8D9C-48706795625D}">
      <dsp:nvSpPr>
        <dsp:cNvPr id="0" name=""/>
        <dsp:cNvSpPr/>
      </dsp:nvSpPr>
      <dsp:spPr>
        <a:xfrm>
          <a:off x="3226314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4BFB62-3838-4D42-A35F-ABE933F8712E}">
      <dsp:nvSpPr>
        <dsp:cNvPr id="0" name=""/>
        <dsp:cNvSpPr/>
      </dsp:nvSpPr>
      <dsp:spPr>
        <a:xfrm rot="10800000">
          <a:off x="3226314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Carlos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Front-</a:t>
          </a:r>
          <a:r>
            <a:rPr lang="es-ES" sz="1800" kern="1200" dirty="0" err="1" smtClean="0"/>
            <a:t>end</a:t>
          </a: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Back-</a:t>
          </a:r>
          <a:r>
            <a:rPr lang="es-ES" sz="1800" kern="1200" dirty="0" err="1" smtClean="0"/>
            <a:t>end</a:t>
          </a:r>
          <a:endParaRPr lang="es-ES" sz="1800" kern="1200" dirty="0"/>
        </a:p>
      </dsp:txBody>
      <dsp:txXfrm rot="10800000">
        <a:off x="3268103" y="1867374"/>
        <a:ext cx="1275267" cy="2240557"/>
      </dsp:txXfrm>
    </dsp:sp>
    <dsp:sp modelId="{E4ED2B7A-D5BB-4856-BB6B-8C569697F134}">
      <dsp:nvSpPr>
        <dsp:cNvPr id="0" name=""/>
        <dsp:cNvSpPr/>
      </dsp:nvSpPr>
      <dsp:spPr>
        <a:xfrm>
          <a:off x="4721044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561EE0-847B-4524-8129-6BA5669BBE78}">
      <dsp:nvSpPr>
        <dsp:cNvPr id="0" name=""/>
        <dsp:cNvSpPr/>
      </dsp:nvSpPr>
      <dsp:spPr>
        <a:xfrm rot="10800000">
          <a:off x="4721044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7487489"/>
            <a:satOff val="63461"/>
            <a:lumOff val="63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Jose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Machine </a:t>
          </a:r>
          <a:r>
            <a:rPr lang="es-ES" sz="1800" kern="1200" dirty="0" err="1" smtClean="0"/>
            <a:t>learning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PPT</a:t>
          </a:r>
          <a:endParaRPr lang="es-ES" sz="1800" kern="1200" dirty="0"/>
        </a:p>
      </dsp:txBody>
      <dsp:txXfrm rot="10800000">
        <a:off x="4762833" y="1867374"/>
        <a:ext cx="1275267" cy="2240557"/>
      </dsp:txXfrm>
    </dsp:sp>
    <dsp:sp modelId="{79BCFEC3-49A3-4D2D-8C15-D2FEA8D54D94}">
      <dsp:nvSpPr>
        <dsp:cNvPr id="0" name=""/>
        <dsp:cNvSpPr/>
      </dsp:nvSpPr>
      <dsp:spPr>
        <a:xfrm>
          <a:off x="6215775" y="248983"/>
          <a:ext cx="1358845" cy="13694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C0AA4F-D1BA-434E-BA7B-FCAF36746318}">
      <dsp:nvSpPr>
        <dsp:cNvPr id="0" name=""/>
        <dsp:cNvSpPr/>
      </dsp:nvSpPr>
      <dsp:spPr>
        <a:xfrm rot="10800000">
          <a:off x="6215775" y="1867374"/>
          <a:ext cx="1358845" cy="2282346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Jessica</a:t>
          </a:r>
          <a:r>
            <a:rPr lang="es-ES" sz="1800" kern="1200" dirty="0" smtClean="0"/>
            <a:t/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Base de datos</a:t>
          </a:r>
          <a:br>
            <a:rPr lang="es-ES" sz="1800" kern="1200" dirty="0" smtClean="0"/>
          </a:br>
          <a:endParaRPr lang="es-E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PPT</a:t>
          </a:r>
          <a:endParaRPr lang="es-ES" sz="1800" kern="1200" dirty="0"/>
        </a:p>
      </dsp:txBody>
      <dsp:txXfrm rot="10800000">
        <a:off x="6257564" y="1867374"/>
        <a:ext cx="1275267" cy="2240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d84f9b43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d84f9b43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8aa33479ed146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8aa33479ed146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d84f9b43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d84f9b43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Acude al restaurante basado en sus preferencias y ¡le encanta!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d875ac82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d875ac82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875ac82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875ac82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089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875ac82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875ac82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973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875ac82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875ac82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492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875ac82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875ac82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32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875ac82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875ac82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967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875ac82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875ac82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455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803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d84f9b43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d84f9b43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460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ecf8afc6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ecf8afc6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t"/>
            <a:r>
              <a:rPr lang="es-ES" b="0" dirty="0" smtClean="0">
                <a:effectLst/>
              </a:rPr>
              <a:t> </a:t>
            </a: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Edad:</a:t>
            </a:r>
            <a:endParaRPr lang="es-ES" b="0" dirty="0" smtClean="0">
              <a:effectLst/>
            </a:endParaRPr>
          </a:p>
          <a:p>
            <a:pPr rtl="0" fontAlgn="t"/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26 años</a:t>
            </a:r>
            <a:endParaRPr lang="es-ES" b="0" dirty="0" smtClean="0">
              <a:effectLst/>
            </a:endParaRPr>
          </a:p>
          <a:p>
            <a:pPr algn="l" rtl="0" fontAlgn="t"/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Localidad</a:t>
            </a:r>
            <a:endParaRPr lang="es-ES" b="0" dirty="0" smtClean="0">
              <a:effectLst/>
            </a:endParaRPr>
          </a:p>
          <a:p>
            <a:pPr rtl="0" fontAlgn="t"/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Japonesa</a:t>
            </a:r>
            <a:endParaRPr lang="es-ES" b="0" dirty="0" smtClean="0">
              <a:effectLst/>
            </a:endParaRPr>
          </a:p>
          <a:p>
            <a:pPr rtl="0" fontAlgn="t"/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Nivel de estudios</a:t>
            </a:r>
            <a:endParaRPr lang="es-ES" b="0" dirty="0" smtClean="0">
              <a:effectLst/>
            </a:endParaRPr>
          </a:p>
          <a:p>
            <a:pPr rtl="0" fontAlgn="t"/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Grado en informática</a:t>
            </a:r>
            <a:endParaRPr lang="es-ES" b="0" dirty="0" smtClean="0">
              <a:effectLst/>
            </a:endParaRPr>
          </a:p>
          <a:p>
            <a:pPr rtl="0" fontAlgn="t"/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Sector</a:t>
            </a:r>
            <a:endParaRPr lang="es-ES" b="0" dirty="0" smtClean="0">
              <a:effectLst/>
            </a:endParaRPr>
          </a:p>
          <a:p>
            <a:pPr rtl="0" fontAlgn="t"/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TIC</a:t>
            </a:r>
            <a:endParaRPr lang="es-ES" b="0" dirty="0" smtClean="0">
              <a:effectLst/>
            </a:endParaRPr>
          </a:p>
          <a:p>
            <a:pPr rtl="0" fontAlgn="t"/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Tecnología</a:t>
            </a:r>
            <a:endParaRPr lang="es-ES" b="0" dirty="0" smtClean="0">
              <a:effectLst/>
            </a:endParaRPr>
          </a:p>
          <a:p>
            <a:pPr rtl="0" fontAlgn="t"/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Apasionada de las tecnologías, siempre busca todo en internet y le encanta compartir sus experiencias</a:t>
            </a:r>
            <a:endParaRPr lang="es-ES" b="0" dirty="0" smtClean="0">
              <a:effectLst/>
            </a:endParaRPr>
          </a:p>
          <a:p>
            <a:pPr rtl="0" fontAlgn="t"/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Hobbies</a:t>
            </a:r>
            <a:endParaRPr lang="es-ES" b="0" dirty="0" smtClean="0">
              <a:effectLst/>
            </a:endParaRPr>
          </a:p>
          <a:p>
            <a:pPr rtl="0" fontAlgn="t"/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 encanta viajar ya sea por trabajo o por placer. Disfruta conociendo nuevos lugares y restaurantes. Es una gran </a:t>
            </a:r>
            <a:r>
              <a:rPr lang="es-E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fodie</a:t>
            </a: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s-ES" b="0" dirty="0" smtClean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d84f9b4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d84f9b4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s-E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Yoko</a:t>
            </a: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siempre le cuesta decidir dónde ir cenar o incluso ir de vacaciones.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d84f9b43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d84f9b43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Así que decide buscar en Internet el sitio adecuado.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d84f9b43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d84f9b43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 encontrado un restaurante con una valoración de 5 estrellas</a:t>
            </a:r>
            <a:r>
              <a:rPr lang="es-E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 está deseando llegar al restaurante.</a:t>
            </a:r>
            <a:endParaRPr lang="es-ES" b="0" dirty="0" smtClean="0">
              <a:effectLst/>
            </a:endParaRPr>
          </a:p>
          <a:p>
            <a:pPr marL="15875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d84f9b43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d84f9b43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Pero el restaurante no es lo que esperaba. Se pregunta porqué tiene tan buena valoración.</a:t>
            </a:r>
            <a:endParaRPr lang="es-ES" b="0" dirty="0" smtClean="0">
              <a:effectLst/>
            </a:endParaRPr>
          </a:p>
          <a:p>
            <a:pPr marL="158750" indent="0">
              <a:buNone/>
            </a:pPr>
            <a:r>
              <a:rPr lang="es-ES" dirty="0" smtClean="0"/>
              <a:t/>
            </a:r>
            <a:br>
              <a:rPr lang="es-ES" dirty="0" smtClean="0"/>
            </a:b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d84f9b43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d84f9b43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d84f9b43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d84f9b43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r>
              <a:rPr lang="es-E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Chihiro</a:t>
            </a: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recuerda que su</a:t>
            </a:r>
            <a:r>
              <a:rPr lang="es-E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amiga </a:t>
            </a:r>
            <a:r>
              <a:rPr lang="es-ES" sz="1100" b="1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Yukiko</a:t>
            </a: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le habló de Hito, una web de recomendaciones personalizadas y decide probar suerte.</a:t>
            </a:r>
            <a:r>
              <a:rPr lang="es-ES" sz="1400" dirty="0" smtClean="0"/>
              <a:t/>
            </a:r>
            <a:br>
              <a:rPr lang="es-ES" sz="1400" dirty="0" smtClean="0"/>
            </a:b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5314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gif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://localhost:5000/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3375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El viaje de Chihiro...</a:t>
            </a:r>
            <a:endParaRPr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122" name="Picture 2" descr="https://vignette.wikia.nocookie.net/doblaje/images/f/fc/EL_VIAJE_DE_CHIHIRO.jpg/revision/latest/scale-to-width-down/1000?cb=20170506234618&amp;path-prefix=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414" y="1038175"/>
            <a:ext cx="2747171" cy="39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218" y="3600530"/>
            <a:ext cx="1903477" cy="154297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145" y="1110846"/>
            <a:ext cx="1729625" cy="129285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278" y="2478623"/>
            <a:ext cx="1757362" cy="12190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/>
          <a:srcRect r="8497" b="4195"/>
          <a:stretch/>
        </p:blipFill>
        <p:spPr>
          <a:xfrm flipH="1">
            <a:off x="1546174" y="2472234"/>
            <a:ext cx="1270256" cy="1225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3375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Sistema de recomendación</a:t>
            </a:r>
            <a:endParaRPr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7"/>
          <a:srcRect l="19464"/>
          <a:stretch/>
        </p:blipFill>
        <p:spPr>
          <a:xfrm>
            <a:off x="1396562" y="886497"/>
            <a:ext cx="1346808" cy="16635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40" name="Conector recto de flecha 39"/>
          <p:cNvCxnSpPr>
            <a:stCxn id="6" idx="1"/>
            <a:endCxn id="9" idx="1"/>
          </p:cNvCxnSpPr>
          <p:nvPr/>
        </p:nvCxnSpPr>
        <p:spPr>
          <a:xfrm flipV="1">
            <a:off x="2816430" y="1757272"/>
            <a:ext cx="2715715" cy="13276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/>
          <p:cNvCxnSpPr>
            <a:stCxn id="6" idx="1"/>
            <a:endCxn id="4" idx="1"/>
          </p:cNvCxnSpPr>
          <p:nvPr/>
        </p:nvCxnSpPr>
        <p:spPr>
          <a:xfrm>
            <a:off x="2816430" y="3084944"/>
            <a:ext cx="2628788" cy="12870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9"/>
          <a:stretch/>
        </p:blipFill>
        <p:spPr bwMode="auto">
          <a:xfrm>
            <a:off x="1542448" y="3745808"/>
            <a:ext cx="1273982" cy="100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recto de flecha 35"/>
          <p:cNvCxnSpPr>
            <a:stCxn id="2050" idx="3"/>
          </p:cNvCxnSpPr>
          <p:nvPr/>
        </p:nvCxnSpPr>
        <p:spPr>
          <a:xfrm>
            <a:off x="2816430" y="4250695"/>
            <a:ext cx="2781188" cy="2737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>
            <a:stCxn id="2050" idx="3"/>
            <a:endCxn id="9" idx="1"/>
          </p:cNvCxnSpPr>
          <p:nvPr/>
        </p:nvCxnSpPr>
        <p:spPr>
          <a:xfrm flipV="1">
            <a:off x="2816430" y="1757272"/>
            <a:ext cx="2715715" cy="24934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/>
          <p:cNvCxnSpPr>
            <a:stCxn id="7" idx="3"/>
            <a:endCxn id="9" idx="1"/>
          </p:cNvCxnSpPr>
          <p:nvPr/>
        </p:nvCxnSpPr>
        <p:spPr>
          <a:xfrm>
            <a:off x="2743370" y="1718292"/>
            <a:ext cx="2788775" cy="389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/>
          <p:cNvCxnSpPr>
            <a:stCxn id="4" idx="1"/>
            <a:endCxn id="7" idx="3"/>
          </p:cNvCxnSpPr>
          <p:nvPr/>
        </p:nvCxnSpPr>
        <p:spPr>
          <a:xfrm flipH="1" flipV="1">
            <a:off x="2743370" y="1718292"/>
            <a:ext cx="2701848" cy="265372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/>
          <p:cNvSpPr txBox="1"/>
          <p:nvPr/>
        </p:nvSpPr>
        <p:spPr>
          <a:xfrm>
            <a:off x="364816" y="1757271"/>
            <a:ext cx="956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CHIHIRO</a:t>
            </a:r>
            <a:endParaRPr lang="es-ES" dirty="0"/>
          </a:p>
        </p:txBody>
      </p:sp>
      <p:sp>
        <p:nvSpPr>
          <p:cNvPr id="52" name="CuadroTexto 51"/>
          <p:cNvSpPr txBox="1"/>
          <p:nvPr/>
        </p:nvSpPr>
        <p:spPr>
          <a:xfrm>
            <a:off x="364816" y="2931055"/>
            <a:ext cx="956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YUKIKO</a:t>
            </a:r>
            <a:endParaRPr lang="es-ES" dirty="0"/>
          </a:p>
        </p:txBody>
      </p:sp>
      <p:sp>
        <p:nvSpPr>
          <p:cNvPr id="53" name="CuadroTexto 52"/>
          <p:cNvSpPr txBox="1"/>
          <p:nvPr/>
        </p:nvSpPr>
        <p:spPr>
          <a:xfrm>
            <a:off x="364816" y="4079778"/>
            <a:ext cx="956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JORGE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934" y="1727844"/>
            <a:ext cx="2598510" cy="2535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456" y="1832998"/>
            <a:ext cx="2568982" cy="2435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3375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Prueba la recomendación de Hito</a:t>
            </a:r>
            <a:endParaRPr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 descr="Resultat d'imatges de bitmoji log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800" y="2245666"/>
            <a:ext cx="240982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 descr="Resultat d'imatges de pyth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553" y="1558891"/>
            <a:ext cx="311467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 descr="Resultat d'imatges de trello 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704" y="3815295"/>
            <a:ext cx="2264375" cy="6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ttps://miro.medium.com/max/700/1*OLsrVuctE2DO924KoSkNLA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6" r="647"/>
          <a:stretch/>
        </p:blipFill>
        <p:spPr bwMode="auto">
          <a:xfrm>
            <a:off x="5764834" y="3079431"/>
            <a:ext cx="1209675" cy="14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miro.medium.com/max/700/1*OLsrVuctE2DO924KoSkNLA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50"/>
          <a:stretch/>
        </p:blipFill>
        <p:spPr bwMode="auto">
          <a:xfrm>
            <a:off x="6991018" y="3121606"/>
            <a:ext cx="1242693" cy="14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html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23" y="1240610"/>
            <a:ext cx="1204913" cy="1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Google Shape;134;p24" descr="Resultat d'imatges de mySQL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89217" y="3255245"/>
            <a:ext cx="1871025" cy="12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Resultado de imagen de flask pyth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417" y="1066791"/>
            <a:ext cx="1838595" cy="102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django framework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559" y="1575877"/>
            <a:ext cx="1606736" cy="86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3375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Herramientas</a:t>
            </a:r>
            <a:endParaRPr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Picture 2" descr="Resultado de imagen de bootstra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604" y="2181275"/>
            <a:ext cx="1624220" cy="81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3375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Futuras funcionalidades</a:t>
            </a:r>
            <a:endParaRPr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50" name="Picture 2" descr="Resultado de imagen de localizac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063" y="3109118"/>
            <a:ext cx="1766887" cy="176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app ios androi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18" y="3032918"/>
            <a:ext cx="2110582" cy="2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growt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2"/>
          <a:stretch/>
        </p:blipFill>
        <p:spPr bwMode="auto">
          <a:xfrm>
            <a:off x="119979" y="1431132"/>
            <a:ext cx="4654354" cy="304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05956"/>
            <a:ext cx="4027170" cy="2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7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1677217175"/>
              </p:ext>
            </p:extLst>
          </p:nvPr>
        </p:nvGraphicFramePr>
        <p:xfrm>
          <a:off x="666262" y="910287"/>
          <a:ext cx="7811475" cy="414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Google Shape;66;p15"/>
          <p:cNvSpPr txBox="1">
            <a:spLocks noGrp="1"/>
          </p:cNvSpPr>
          <p:nvPr>
            <p:ph type="title"/>
          </p:nvPr>
        </p:nvSpPr>
        <p:spPr>
          <a:xfrm>
            <a:off x="311699" y="183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Equipo</a:t>
            </a:r>
            <a:endParaRPr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120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2551338647"/>
              </p:ext>
            </p:extLst>
          </p:nvPr>
        </p:nvGraphicFramePr>
        <p:xfrm>
          <a:off x="666262" y="910287"/>
          <a:ext cx="7811475" cy="414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Google Shape;66;p15"/>
          <p:cNvSpPr txBox="1">
            <a:spLocks noGrp="1"/>
          </p:cNvSpPr>
          <p:nvPr>
            <p:ph type="title"/>
          </p:nvPr>
        </p:nvSpPr>
        <p:spPr>
          <a:xfrm>
            <a:off x="311699" y="183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Equipo</a:t>
            </a:r>
            <a:endParaRPr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590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1035747183"/>
              </p:ext>
            </p:extLst>
          </p:nvPr>
        </p:nvGraphicFramePr>
        <p:xfrm>
          <a:off x="666262" y="910287"/>
          <a:ext cx="7811475" cy="414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Google Shape;66;p15"/>
          <p:cNvSpPr txBox="1">
            <a:spLocks noGrp="1"/>
          </p:cNvSpPr>
          <p:nvPr>
            <p:ph type="title"/>
          </p:nvPr>
        </p:nvSpPr>
        <p:spPr>
          <a:xfrm>
            <a:off x="311699" y="183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Equipo</a:t>
            </a:r>
            <a:endParaRPr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25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2888986426"/>
              </p:ext>
            </p:extLst>
          </p:nvPr>
        </p:nvGraphicFramePr>
        <p:xfrm>
          <a:off x="666262" y="910287"/>
          <a:ext cx="7811475" cy="414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Google Shape;66;p15"/>
          <p:cNvSpPr txBox="1">
            <a:spLocks noGrp="1"/>
          </p:cNvSpPr>
          <p:nvPr>
            <p:ph type="title"/>
          </p:nvPr>
        </p:nvSpPr>
        <p:spPr>
          <a:xfrm>
            <a:off x="311699" y="183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Equipo</a:t>
            </a:r>
            <a:endParaRPr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165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619916415"/>
              </p:ext>
            </p:extLst>
          </p:nvPr>
        </p:nvGraphicFramePr>
        <p:xfrm>
          <a:off x="666262" y="910287"/>
          <a:ext cx="7811475" cy="414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Google Shape;66;p15"/>
          <p:cNvSpPr txBox="1">
            <a:spLocks noGrp="1"/>
          </p:cNvSpPr>
          <p:nvPr>
            <p:ph type="title"/>
          </p:nvPr>
        </p:nvSpPr>
        <p:spPr>
          <a:xfrm>
            <a:off x="311699" y="183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Equipo</a:t>
            </a:r>
            <a:endParaRPr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084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essica_fix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6048" y="799972"/>
            <a:ext cx="6530939" cy="35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0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3375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El viaje de Chihiro... </a:t>
            </a:r>
            <a:endParaRPr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122" name="Picture 2" descr="https://vignette.wikia.nocookie.net/doblaje/images/f/fc/EL_VIAJE_DE_CHIHIRO.jpg/revision/latest/scale-to-width-down/1000?cb=20170506234618&amp;path-prefix=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414" y="1038175"/>
            <a:ext cx="2747171" cy="39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74;p16"/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33" b="89854" l="52295" r="94984">
                        <a14:foregroundMark x1="59125" y1="60774" x2="63607" y2="62866"/>
                        <a14:foregroundMark x1="63607" y1="62866" x2="63607" y2="62866"/>
                        <a14:foregroundMark x1="54322" y1="56799" x2="54322" y2="56799"/>
                        <a14:backgroundMark x1="63074" y1="79498" x2="63074" y2="79498"/>
                      </a14:backgroundRemoval>
                    </a14:imgEffect>
                  </a14:imgLayer>
                </a14:imgProps>
              </a:ext>
            </a:extLst>
          </a:blip>
          <a:srcRect l="50164" b="28332"/>
          <a:stretch/>
        </p:blipFill>
        <p:spPr>
          <a:xfrm rot="826077" flipH="1">
            <a:off x="4123112" y="2210370"/>
            <a:ext cx="876547" cy="118652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6569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id.world/wp-content/uploads/2016/06/img-homepage-worl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71" y="386424"/>
            <a:ext cx="7808474" cy="456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ahnschrift SemiBold SemiConden" panose="020B0502040204020203" pitchFamily="34" charset="0"/>
              </a:rPr>
              <a:t>Cada persona </a:t>
            </a:r>
            <a:endParaRPr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ahnschrift SemiBold SemiConden" panose="020B050204020402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ahnschrift SemiBold SemiConden" panose="020B0502040204020203" pitchFamily="34" charset="0"/>
              </a:rPr>
              <a:t>es un mundo</a:t>
            </a:r>
            <a:endParaRPr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67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25" y="1307312"/>
            <a:ext cx="2943225" cy="3038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The Japan Flag Stick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1" t="22717" r="23849" b="23958"/>
          <a:stretch/>
        </p:blipFill>
        <p:spPr bwMode="auto">
          <a:xfrm>
            <a:off x="4250531" y="1503526"/>
            <a:ext cx="1390650" cy="13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812" y="1307312"/>
            <a:ext cx="1900238" cy="15201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546" y="3358595"/>
            <a:ext cx="2281238" cy="1183296"/>
          </a:xfrm>
          <a:prstGeom prst="rect">
            <a:avLst/>
          </a:prstGeom>
        </p:spPr>
      </p:pic>
      <p:pic>
        <p:nvPicPr>
          <p:cNvPr id="2052" name="Picture 4" descr="Imagen relacionad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5" r="12280"/>
          <a:stretch/>
        </p:blipFill>
        <p:spPr bwMode="auto">
          <a:xfrm>
            <a:off x="6812784" y="2976878"/>
            <a:ext cx="1241196" cy="87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3375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El viaje de Chihiro... ¡a México!</a:t>
            </a:r>
            <a:endParaRPr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470" y="1722974"/>
            <a:ext cx="2393050" cy="277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8012" y="1764949"/>
            <a:ext cx="2721300" cy="26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3375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Chihiro es muy indecisa...</a:t>
            </a:r>
            <a:endParaRPr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800" y="1848086"/>
            <a:ext cx="2416575" cy="255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349" y="1743074"/>
            <a:ext cx="2821049" cy="27657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3375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Decide buscar en google</a:t>
            </a:r>
            <a:endParaRPr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403" y="1439554"/>
            <a:ext cx="2557359" cy="250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482" y="773220"/>
            <a:ext cx="3183957" cy="38360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999" y="1632334"/>
            <a:ext cx="2817152" cy="26930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881" y="1632334"/>
            <a:ext cx="2892121" cy="26930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3375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...pero queda decepcionada</a:t>
            </a:r>
            <a:endParaRPr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394150" y="1561625"/>
            <a:ext cx="8505300" cy="10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3000" b="1" dirty="0">
                <a:solidFill>
                  <a:srgbClr val="38761D"/>
                </a:solidFill>
              </a:rPr>
              <a:t>¿Te sientes identificado/a con </a:t>
            </a:r>
            <a:r>
              <a:rPr lang="ca" sz="3000" b="1" dirty="0" smtClean="0">
                <a:solidFill>
                  <a:srgbClr val="38761D"/>
                </a:solidFill>
              </a:rPr>
              <a:t>Chihiro?</a:t>
            </a:r>
            <a:endParaRPr sz="3000" b="1" dirty="0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394150" y="556250"/>
            <a:ext cx="85053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endParaRPr lang="es-E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730" y="1808362"/>
            <a:ext cx="3014375" cy="31456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AutoShape 2" descr="Resultado de imagen de word ballo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7917" y="160338"/>
            <a:ext cx="5111197" cy="3508856"/>
          </a:xfrm>
          <a:prstGeom prst="rect">
            <a:avLst/>
          </a:prstGeom>
        </p:spPr>
      </p:pic>
      <p:pic>
        <p:nvPicPr>
          <p:cNvPr id="5" name="Imagen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2331" y="810166"/>
            <a:ext cx="3514411" cy="1542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2802</TotalTime>
  <Words>165</Words>
  <Application>Microsoft Office PowerPoint</Application>
  <PresentationFormat>Presentación en pantalla (16:9)</PresentationFormat>
  <Paragraphs>94</Paragraphs>
  <Slides>20</Slides>
  <Notes>19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3" baseType="lpstr">
      <vt:lpstr>Arial</vt:lpstr>
      <vt:lpstr>Bahnschrift SemiBold SemiConden</vt:lpstr>
      <vt:lpstr>Simple Light</vt:lpstr>
      <vt:lpstr>El viaje de Chihiro...</vt:lpstr>
      <vt:lpstr>El viaje de Chihiro... </vt:lpstr>
      <vt:lpstr>El viaje de Chihiro... ¡a México!</vt:lpstr>
      <vt:lpstr>Chihiro es muy indecisa...</vt:lpstr>
      <vt:lpstr>Decide buscar en google</vt:lpstr>
      <vt:lpstr>Presentación de PowerPoint</vt:lpstr>
      <vt:lpstr>...pero queda decepcionada</vt:lpstr>
      <vt:lpstr>Presentación de PowerPoint</vt:lpstr>
      <vt:lpstr>Presentación de PowerPoint</vt:lpstr>
      <vt:lpstr>Sistema de recomendación</vt:lpstr>
      <vt:lpstr>Prueba la recomendación de Hito</vt:lpstr>
      <vt:lpstr>Herramientas</vt:lpstr>
      <vt:lpstr>Futuras funcionalidades</vt:lpstr>
      <vt:lpstr>Equipo</vt:lpstr>
      <vt:lpstr>Equipo</vt:lpstr>
      <vt:lpstr>Equipo</vt:lpstr>
      <vt:lpstr>Equipo</vt:lpstr>
      <vt:lpstr>Equipo</vt:lpstr>
      <vt:lpstr>Presentación de PowerPoint</vt:lpstr>
      <vt:lpstr>Cada persona  es un mundo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Cada persona  es un mundo</dc:title>
  <dc:creator>KLNK</dc:creator>
  <cp:lastModifiedBy>Jose Miguel Rosillo Nieto</cp:lastModifiedBy>
  <cp:revision>57</cp:revision>
  <dcterms:modified xsi:type="dcterms:W3CDTF">2019-07-29T22:40:02Z</dcterms:modified>
</cp:coreProperties>
</file>